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ackground w:color="FFFFFF" w:themeColor="background1"/>
  <w:body>
    <w:p w14:paraId="320BE9EA" w14:textId="61DBC18B" w:rsidR="00BF0593" w:rsidRPr="001A75AC" w:rsidRDefault="00CD6ABC" w:rsidP="00427825">
      <w:r w:rsidRPr="00357305">
        <w:rPr>
          <w:noProof/>
        </w:rPr>
        <w:drawing>
          <wp:anchor distT="0" distB="0" distL="114300" distR="114300" simplePos="0" relativeHeight="251658240" behindDoc="1" locked="0" layoutInCell="1" allowOverlap="1" wp14:anchorId="4382E71B" wp14:editId="6CFFFA89">
            <wp:simplePos x="0" y="0"/>
            <wp:positionH relativeFrom="margin">
              <wp:posOffset>4655185</wp:posOffset>
            </wp:positionH>
            <wp:positionV relativeFrom="paragraph">
              <wp:posOffset>0</wp:posOffset>
            </wp:positionV>
            <wp:extent cx="2034540" cy="800735"/>
            <wp:effectExtent l="0" t="0" r="0" b="0"/>
            <wp:wrapTight wrapText="bothSides">
              <wp:wrapPolygon edited="0">
                <wp:start x="2427" y="5139"/>
                <wp:lineTo x="2427" y="19013"/>
                <wp:lineTo x="7888" y="19013"/>
                <wp:lineTo x="18000" y="16958"/>
                <wp:lineTo x="17798" y="14389"/>
                <wp:lineTo x="19416" y="13361"/>
                <wp:lineTo x="18000" y="7194"/>
                <wp:lineTo x="7888" y="5139"/>
                <wp:lineTo x="2427" y="5139"/>
              </wp:wrapPolygon>
            </wp:wrapTight>
            <wp:docPr id="255087415" name="Picture 255087415" descr="A logo for a company&#10;&#10;AI-generated content may be incorrect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55087415" name="Picture 255087415" descr="A logo for a company&#10;&#10;AI-generated content may be incorrect."/>
                    <pic:cNvPicPr/>
                  </pic:nvPicPr>
                  <pic:blipFill>
                    <a:blip r:embed="rId13">
                      <a:clrChange>
                        <a:clrFrom>
                          <a:srgbClr val="FFFFFF"/>
                        </a:clrFrom>
                        <a:clrTo>
                          <a:srgbClr val="FFFFFF">
                            <a:alpha val="0"/>
                          </a:srgbClr>
                        </a:clrTo>
                      </a:clrChange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034540" cy="800735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BF0593" w:rsidRPr="001A75AC">
        <w:rPr>
          <w:noProof/>
        </w:rPr>
        <w:drawing>
          <wp:inline distT="0" distB="0" distL="0" distR="0" wp14:anchorId="77F130B2" wp14:editId="7BD53992">
            <wp:extent cx="1402538" cy="687519"/>
            <wp:effectExtent l="0" t="0" r="7620" b="0"/>
            <wp:docPr id="2" name="Picture 2"/>
            <wp:cNvGraphicFramePr/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038" name="Picture 3038"/>
                    <pic:cNvPicPr/>
                  </pic:nvPicPr>
                  <pic:blipFill>
                    <a:blip r:embed="rId14"/>
                    <a:stretch>
                      <a:fillRect/>
                    </a:stretch>
                  </pic:blipFill>
                  <pic:spPr>
                    <a:xfrm>
                      <a:off x="0" y="0"/>
                      <a:ext cx="1417695" cy="694949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0270C108" w14:textId="77777777" w:rsidR="00974F8F" w:rsidRDefault="00974F8F" w:rsidP="00427825"/>
    <w:p w14:paraId="03EFDDAF" w14:textId="40CE0770" w:rsidR="00BF0593" w:rsidRPr="00DC5932" w:rsidRDefault="00BF0593" w:rsidP="003748B4">
      <w:pPr>
        <w:pStyle w:val="Heading1"/>
        <w:spacing w:after="0"/>
        <w:jc w:val="center"/>
        <w:rPr>
          <w:sz w:val="32"/>
          <w:szCs w:val="34"/>
        </w:rPr>
      </w:pPr>
      <w:bookmarkStart w:id="0" w:name="_Toc216806916"/>
      <w:r w:rsidRPr="00DC5932">
        <w:rPr>
          <w:sz w:val="32"/>
          <w:szCs w:val="34"/>
        </w:rPr>
        <w:t xml:space="preserve">S19 referral by a </w:t>
      </w:r>
      <w:r w:rsidR="00B840C4" w:rsidRPr="00DC5932">
        <w:rPr>
          <w:sz w:val="32"/>
          <w:szCs w:val="34"/>
        </w:rPr>
        <w:t>S</w:t>
      </w:r>
      <w:r w:rsidRPr="00DC5932">
        <w:rPr>
          <w:sz w:val="32"/>
          <w:szCs w:val="34"/>
        </w:rPr>
        <w:t xml:space="preserve">chool or Attendance </w:t>
      </w:r>
      <w:r w:rsidR="00A72A23" w:rsidRPr="00DC5932">
        <w:rPr>
          <w:sz w:val="32"/>
          <w:szCs w:val="34"/>
        </w:rPr>
        <w:t xml:space="preserve">Service </w:t>
      </w:r>
      <w:r w:rsidR="00355E0D" w:rsidRPr="00DC5932">
        <w:rPr>
          <w:sz w:val="32"/>
          <w:szCs w:val="34"/>
        </w:rPr>
        <w:t xml:space="preserve">Provider </w:t>
      </w:r>
      <w:r w:rsidR="00A72A23" w:rsidRPr="00DC5932">
        <w:rPr>
          <w:sz w:val="32"/>
          <w:szCs w:val="34"/>
        </w:rPr>
        <w:t>to</w:t>
      </w:r>
      <w:r w:rsidRPr="00DC5932">
        <w:rPr>
          <w:sz w:val="32"/>
          <w:szCs w:val="34"/>
        </w:rPr>
        <w:t xml:space="preserve"> a Care and Protection </w:t>
      </w:r>
      <w:r w:rsidR="004F1F23" w:rsidRPr="00DC5932">
        <w:rPr>
          <w:sz w:val="32"/>
          <w:szCs w:val="34"/>
        </w:rPr>
        <w:t>Co-ordinator</w:t>
      </w:r>
      <w:r w:rsidRPr="00DC5932">
        <w:rPr>
          <w:sz w:val="32"/>
          <w:szCs w:val="34"/>
        </w:rPr>
        <w:t xml:space="preserve"> under the Protocol for </w:t>
      </w:r>
      <w:r w:rsidR="00355E0D" w:rsidRPr="00DC5932">
        <w:rPr>
          <w:sz w:val="32"/>
          <w:szCs w:val="34"/>
        </w:rPr>
        <w:t>Chronic Absence</w:t>
      </w:r>
      <w:bookmarkEnd w:id="0"/>
    </w:p>
    <w:p w14:paraId="24182C50" w14:textId="77777777" w:rsidR="00BF0593" w:rsidRPr="00E92C8B" w:rsidRDefault="00BF0593" w:rsidP="00427825">
      <w:r w:rsidRPr="00E92C8B">
        <w:t xml:space="preserve"> </w:t>
      </w:r>
    </w:p>
    <w:p w14:paraId="26E0C20D" w14:textId="77777777" w:rsidR="0065516D" w:rsidRPr="003748B4" w:rsidRDefault="0065516D" w:rsidP="0065516D">
      <w:pPr>
        <w:pBdr>
          <w:top w:val="single" w:sz="4" w:space="1" w:color="auto"/>
        </w:pBdr>
        <w:rPr>
          <w:b/>
          <w:sz w:val="16"/>
          <w:szCs w:val="16"/>
        </w:rPr>
      </w:pPr>
    </w:p>
    <w:p w14:paraId="6FB0CC2A" w14:textId="77777777" w:rsidR="00A13C28" w:rsidRDefault="00BF0593" w:rsidP="0065516D">
      <w:pPr>
        <w:pBdr>
          <w:top w:val="single" w:sz="4" w:space="1" w:color="auto"/>
        </w:pBdr>
      </w:pPr>
      <w:r w:rsidRPr="00E92C8B">
        <w:rPr>
          <w:b/>
        </w:rPr>
        <w:t xml:space="preserve">Note: </w:t>
      </w:r>
      <w:r w:rsidRPr="00E92C8B">
        <w:t xml:space="preserve">This referral form is </w:t>
      </w:r>
      <w:r w:rsidR="00792D3C">
        <w:t xml:space="preserve">only for cases </w:t>
      </w:r>
      <w:r w:rsidRPr="00E92C8B">
        <w:t xml:space="preserve">where the care or protection concern </w:t>
      </w:r>
      <w:r w:rsidR="00B77C66">
        <w:t>relates to</w:t>
      </w:r>
      <w:r w:rsidRPr="00E92C8B">
        <w:t xml:space="preserve"> </w:t>
      </w:r>
      <w:r w:rsidR="00355E0D">
        <w:t>chronic absence</w:t>
      </w:r>
      <w:r w:rsidRPr="00E92C8B">
        <w:t xml:space="preserve">. All other care or protection concerns should be </w:t>
      </w:r>
      <w:r w:rsidR="00B77C66">
        <w:t>reported</w:t>
      </w:r>
      <w:r w:rsidRPr="00E92C8B">
        <w:t xml:space="preserve"> to the National Contact Centre on 0508FAMILY </w:t>
      </w:r>
    </w:p>
    <w:p w14:paraId="21AFD04C" w14:textId="5A830702" w:rsidR="00BF0593" w:rsidRPr="00E92C8B" w:rsidRDefault="00BF0593" w:rsidP="0065516D">
      <w:pPr>
        <w:pBdr>
          <w:top w:val="single" w:sz="4" w:space="1" w:color="auto"/>
        </w:pBdr>
      </w:pPr>
      <w:r w:rsidRPr="00E92C8B">
        <w:t xml:space="preserve">(0508 326459) or email to </w:t>
      </w:r>
      <w:r w:rsidRPr="00E92C8B">
        <w:rPr>
          <w:color w:val="0000FF"/>
          <w:u w:val="single" w:color="0000FF"/>
        </w:rPr>
        <w:t>contact@ot.govt.nz</w:t>
      </w:r>
      <w:r w:rsidRPr="00E92C8B">
        <w:t xml:space="preserve">   </w:t>
      </w:r>
    </w:p>
    <w:p w14:paraId="70D6B77E" w14:textId="77777777" w:rsidR="00BF0593" w:rsidRPr="003748B4" w:rsidRDefault="00BF0593" w:rsidP="00DC5898">
      <w:pPr>
        <w:pBdr>
          <w:bottom w:val="single" w:sz="4" w:space="1" w:color="auto"/>
        </w:pBdr>
        <w:rPr>
          <w:sz w:val="16"/>
          <w:szCs w:val="16"/>
        </w:rPr>
      </w:pPr>
    </w:p>
    <w:p w14:paraId="335C0833" w14:textId="77777777" w:rsidR="00DC5898" w:rsidRDefault="00DC5898" w:rsidP="00DC5898"/>
    <w:p w14:paraId="6C9AB338" w14:textId="77AC4096" w:rsidR="003748B4" w:rsidRPr="000A2534" w:rsidRDefault="003748B4" w:rsidP="003748B4">
      <w:pPr>
        <w:pStyle w:val="Heading4"/>
        <w:rPr>
          <w:color w:val="00B0F0"/>
          <w:sz w:val="36"/>
          <w:szCs w:val="36"/>
        </w:rPr>
      </w:pPr>
      <w:r w:rsidRPr="000A2534">
        <w:rPr>
          <w:color w:val="00B0F0"/>
          <w:sz w:val="36"/>
          <w:szCs w:val="36"/>
        </w:rPr>
        <w:t>Section One – Contact Information</w:t>
      </w:r>
    </w:p>
    <w:p w14:paraId="3A11AE52" w14:textId="22D8A766" w:rsidR="00DC5898" w:rsidRPr="000A2534" w:rsidRDefault="00DC5898" w:rsidP="00DC5898">
      <w:pPr>
        <w:spacing w:after="120"/>
        <w:ind w:right="0"/>
        <w:rPr>
          <w:b/>
          <w:bCs/>
          <w:i/>
          <w:iCs/>
          <w:color w:val="194182"/>
          <w:sz w:val="26"/>
          <w:szCs w:val="26"/>
        </w:rPr>
      </w:pPr>
      <w:r w:rsidRPr="000A2534">
        <w:rPr>
          <w:b/>
          <w:bCs/>
          <w:i/>
          <w:iCs/>
          <w:color w:val="194182"/>
          <w:sz w:val="26"/>
          <w:szCs w:val="26"/>
        </w:rPr>
        <w:t>Student Details</w:t>
      </w:r>
    </w:p>
    <w:tbl>
      <w:tblPr>
        <w:tblStyle w:val="TableGrid"/>
        <w:tblW w:w="0" w:type="auto"/>
        <w:tblInd w:w="-5" w:type="dxa"/>
        <w:tblLook w:val="04A0" w:firstRow="1" w:lastRow="0" w:firstColumn="1" w:lastColumn="0" w:noHBand="0" w:noVBand="1"/>
      </w:tblPr>
      <w:tblGrid>
        <w:gridCol w:w="4510"/>
        <w:gridCol w:w="4511"/>
      </w:tblGrid>
      <w:tr w:rsidR="001F4AEB" w:rsidRPr="00110C7A" w14:paraId="6F8BB4CB" w14:textId="77777777" w:rsidTr="00DC5898">
        <w:trPr>
          <w:trHeight w:val="511"/>
        </w:trPr>
        <w:tc>
          <w:tcPr>
            <w:tcW w:w="451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7ECAC2F9" w14:textId="05F71CBC" w:rsidR="001F4AEB" w:rsidRPr="00110C7A" w:rsidRDefault="001F4AEB" w:rsidP="002B5095">
            <w:pPr>
              <w:spacing w:before="60" w:after="60" w:line="259" w:lineRule="auto"/>
              <w:ind w:right="0"/>
              <w:rPr>
                <w:b/>
                <w:bCs/>
                <w:color w:val="005CA9"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>Full Name</w:t>
            </w:r>
          </w:p>
        </w:tc>
        <w:tc>
          <w:tcPr>
            <w:tcW w:w="451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43A6C2CB" w14:textId="6038BA70" w:rsidR="001F4AEB" w:rsidRPr="00110C7A" w:rsidRDefault="001F4AEB" w:rsidP="002B5095">
            <w:pPr>
              <w:spacing w:before="60" w:after="60" w:line="259" w:lineRule="auto"/>
              <w:ind w:right="0"/>
              <w:rPr>
                <w:b/>
                <w:bCs/>
                <w:color w:val="005CA9"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>Date of Birth</w:t>
            </w:r>
          </w:p>
        </w:tc>
      </w:tr>
      <w:tr w:rsidR="001F4AEB" w:rsidRPr="00110C7A" w14:paraId="3C855B39" w14:textId="77777777" w:rsidTr="00DC5898">
        <w:trPr>
          <w:trHeight w:val="510"/>
        </w:trPr>
        <w:sdt>
          <w:sdtPr>
            <w:rPr>
              <w:sz w:val="20"/>
              <w:szCs w:val="20"/>
            </w:rPr>
            <w:alias w:val="Student full name"/>
            <w:tag w:val="Student full name"/>
            <w:id w:val="-312864270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10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200E5016" w14:textId="21222F2B" w:rsidR="001F4AEB" w:rsidRPr="00110C7A" w:rsidRDefault="00B31700" w:rsidP="003020B5">
                <w:pPr>
                  <w:spacing w:before="60" w:after="60" w:line="259" w:lineRule="auto"/>
                  <w:ind w:left="0" w:right="0" w:firstLine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  <w:sdt>
          <w:sdtPr>
            <w:rPr>
              <w:sz w:val="20"/>
              <w:szCs w:val="20"/>
            </w:rPr>
            <w:id w:val="-2035184788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11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60231263" w14:textId="00B36A35" w:rsidR="001F4AEB" w:rsidRPr="00110C7A" w:rsidRDefault="00D13A53" w:rsidP="002B5095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</w:tr>
      <w:tr w:rsidR="001F4AEB" w:rsidRPr="00110C7A" w14:paraId="5D7B387D" w14:textId="77777777" w:rsidTr="00DC5898">
        <w:trPr>
          <w:trHeight w:val="511"/>
        </w:trPr>
        <w:tc>
          <w:tcPr>
            <w:tcW w:w="451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5DA3C1C9" w14:textId="08C1A985" w:rsidR="001F4AEB" w:rsidRPr="00110C7A" w:rsidRDefault="001F4AEB" w:rsidP="002B5095">
            <w:pPr>
              <w:spacing w:before="60" w:after="60" w:line="259" w:lineRule="auto"/>
              <w:ind w:right="0"/>
              <w:rPr>
                <w:b/>
                <w:bCs/>
                <w:color w:val="005CA9"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>Gender</w:t>
            </w:r>
          </w:p>
        </w:tc>
        <w:tc>
          <w:tcPr>
            <w:tcW w:w="451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5B54C0F4" w14:textId="46968BCF" w:rsidR="001F4AEB" w:rsidRPr="00110C7A" w:rsidRDefault="001F4AEB" w:rsidP="002B5095">
            <w:pPr>
              <w:spacing w:before="60" w:after="60" w:line="259" w:lineRule="auto"/>
              <w:ind w:right="0"/>
              <w:rPr>
                <w:b/>
                <w:bCs/>
                <w:color w:val="005CA9"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>Ethnicity(ies)</w:t>
            </w:r>
          </w:p>
        </w:tc>
      </w:tr>
      <w:tr w:rsidR="001F4AEB" w:rsidRPr="00110C7A" w14:paraId="55B7D39F" w14:textId="77777777" w:rsidTr="00DC5898">
        <w:trPr>
          <w:trHeight w:val="510"/>
        </w:trPr>
        <w:sdt>
          <w:sdtPr>
            <w:rPr>
              <w:sz w:val="20"/>
              <w:szCs w:val="20"/>
            </w:rPr>
            <w:id w:val="575094138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10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5F428E5E" w14:textId="68F57943" w:rsidR="001F4AEB" w:rsidRPr="00110C7A" w:rsidRDefault="00D13A53" w:rsidP="002B5095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  <w:sdt>
          <w:sdtPr>
            <w:rPr>
              <w:sz w:val="20"/>
              <w:szCs w:val="20"/>
            </w:rPr>
            <w:id w:val="-1232692518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11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175C9474" w14:textId="0093CD67" w:rsidR="001F4AEB" w:rsidRPr="00110C7A" w:rsidRDefault="00D13A53" w:rsidP="002B5095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</w:tr>
      <w:tr w:rsidR="004F492A" w:rsidRPr="00110C7A" w14:paraId="58E17C61" w14:textId="77777777" w:rsidTr="00DC5898">
        <w:trPr>
          <w:trHeight w:val="449"/>
        </w:trPr>
        <w:tc>
          <w:tcPr>
            <w:tcW w:w="9021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6C56CC1E" w14:textId="73FA4203" w:rsidR="004F492A" w:rsidRPr="00110C7A" w:rsidRDefault="004F492A" w:rsidP="002B5095">
            <w:pPr>
              <w:spacing w:before="60" w:after="60" w:line="259" w:lineRule="auto"/>
              <w:ind w:right="0"/>
              <w:rPr>
                <w:b/>
                <w:bCs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>Home Addres</w:t>
            </w:r>
            <w:r w:rsidR="001F4AEB" w:rsidRPr="00110C7A">
              <w:rPr>
                <w:b/>
                <w:bCs/>
                <w:color w:val="005CA9"/>
                <w:sz w:val="20"/>
                <w:szCs w:val="20"/>
              </w:rPr>
              <w:t>s</w:t>
            </w:r>
          </w:p>
        </w:tc>
      </w:tr>
      <w:tr w:rsidR="001F4AEB" w:rsidRPr="00110C7A" w14:paraId="1FF0382C" w14:textId="77777777" w:rsidTr="00FF2CAC">
        <w:trPr>
          <w:trHeight w:val="544"/>
        </w:trPr>
        <w:tc>
          <w:tcPr>
            <w:tcW w:w="9021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sdt>
            <w:sdtPr>
              <w:rPr>
                <w:sz w:val="20"/>
                <w:szCs w:val="20"/>
              </w:rPr>
              <w:id w:val="-218596994"/>
              <w:placeholder>
                <w:docPart w:val="DefaultPlaceholder_-1854013440"/>
              </w:placeholder>
              <w:showingPlcHdr/>
            </w:sdtPr>
            <w:sdtEndPr/>
            <w:sdtContent>
              <w:p w14:paraId="4938B7CE" w14:textId="6A3EA95F" w:rsidR="00F146B5" w:rsidRPr="00110C7A" w:rsidRDefault="00FF2CAC" w:rsidP="00FF2CAC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here to enter text.</w:t>
                </w:r>
              </w:p>
            </w:sdtContent>
          </w:sdt>
        </w:tc>
      </w:tr>
    </w:tbl>
    <w:p w14:paraId="22AC5B0A" w14:textId="77777777" w:rsidR="00F05BE3" w:rsidRDefault="00F05BE3"/>
    <w:p w14:paraId="68D237E4" w14:textId="557B045E" w:rsidR="00F05BE3" w:rsidRPr="000A2534" w:rsidRDefault="00C0092F" w:rsidP="00DC5898">
      <w:pPr>
        <w:spacing w:after="120"/>
        <w:ind w:right="0"/>
        <w:rPr>
          <w:b/>
          <w:bCs/>
          <w:i/>
          <w:iCs/>
          <w:color w:val="194182"/>
          <w:sz w:val="26"/>
          <w:szCs w:val="26"/>
        </w:rPr>
      </w:pPr>
      <w:r w:rsidRPr="000A2534">
        <w:rPr>
          <w:b/>
          <w:bCs/>
          <w:i/>
          <w:iCs/>
          <w:color w:val="194182"/>
          <w:sz w:val="26"/>
          <w:szCs w:val="26"/>
        </w:rPr>
        <w:t>School/</w:t>
      </w:r>
      <w:r w:rsidR="00A31781" w:rsidRPr="000A2534">
        <w:rPr>
          <w:b/>
          <w:bCs/>
          <w:i/>
          <w:iCs/>
          <w:color w:val="194182"/>
          <w:sz w:val="26"/>
          <w:szCs w:val="26"/>
        </w:rPr>
        <w:t xml:space="preserve">ASP - </w:t>
      </w:r>
      <w:r w:rsidRPr="000A2534">
        <w:rPr>
          <w:b/>
          <w:bCs/>
          <w:i/>
          <w:iCs/>
          <w:color w:val="194182"/>
          <w:sz w:val="26"/>
          <w:szCs w:val="26"/>
        </w:rPr>
        <w:t>Referrer</w:t>
      </w:r>
      <w:r w:rsidR="00F05BE3" w:rsidRPr="000A2534">
        <w:rPr>
          <w:b/>
          <w:bCs/>
          <w:i/>
          <w:iCs/>
          <w:color w:val="194182"/>
          <w:sz w:val="26"/>
          <w:szCs w:val="26"/>
        </w:rPr>
        <w:t xml:space="preserve"> Details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4510"/>
        <w:gridCol w:w="4511"/>
      </w:tblGrid>
      <w:tr w:rsidR="00F05BE3" w:rsidRPr="00110C7A" w14:paraId="6CEF84AF" w14:textId="77777777" w:rsidTr="00AE1D2B">
        <w:trPr>
          <w:trHeight w:val="511"/>
        </w:trPr>
        <w:tc>
          <w:tcPr>
            <w:tcW w:w="451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3C0BA42C" w14:textId="20490ADC" w:rsidR="00F05BE3" w:rsidRPr="00110C7A" w:rsidRDefault="00DC5898" w:rsidP="002B5095">
            <w:pPr>
              <w:spacing w:before="60" w:after="60" w:line="259" w:lineRule="auto"/>
              <w:ind w:right="0"/>
              <w:rPr>
                <w:b/>
                <w:bCs/>
                <w:color w:val="005CA9"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>School</w:t>
            </w:r>
            <w:r w:rsidR="00F05BE3" w:rsidRPr="00110C7A">
              <w:rPr>
                <w:b/>
                <w:bCs/>
                <w:color w:val="005CA9"/>
                <w:sz w:val="20"/>
                <w:szCs w:val="20"/>
              </w:rPr>
              <w:t xml:space="preserve"> Name</w:t>
            </w:r>
          </w:p>
        </w:tc>
        <w:tc>
          <w:tcPr>
            <w:tcW w:w="451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25A603E1" w14:textId="11652A10" w:rsidR="00F05BE3" w:rsidRPr="00110C7A" w:rsidRDefault="00122548" w:rsidP="002B5095">
            <w:pPr>
              <w:spacing w:before="60" w:after="60" w:line="259" w:lineRule="auto"/>
              <w:ind w:right="0"/>
              <w:rPr>
                <w:b/>
                <w:bCs/>
                <w:color w:val="005CA9"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 xml:space="preserve">Referral </w:t>
            </w:r>
            <w:r w:rsidR="00DC5898" w:rsidRPr="00110C7A">
              <w:rPr>
                <w:b/>
                <w:bCs/>
                <w:color w:val="005CA9"/>
                <w:sz w:val="20"/>
                <w:szCs w:val="20"/>
              </w:rPr>
              <w:t>Contact</w:t>
            </w:r>
            <w:r w:rsidRPr="00110C7A">
              <w:rPr>
                <w:b/>
                <w:bCs/>
                <w:color w:val="005CA9"/>
                <w:sz w:val="20"/>
                <w:szCs w:val="20"/>
              </w:rPr>
              <w:t xml:space="preserve"> Person</w:t>
            </w:r>
          </w:p>
        </w:tc>
      </w:tr>
      <w:tr w:rsidR="00F05BE3" w:rsidRPr="00110C7A" w14:paraId="68C3F53C" w14:textId="77777777" w:rsidTr="00AE1D2B">
        <w:trPr>
          <w:trHeight w:val="510"/>
        </w:trPr>
        <w:sdt>
          <w:sdtPr>
            <w:rPr>
              <w:sz w:val="20"/>
              <w:szCs w:val="20"/>
            </w:rPr>
            <w:id w:val="-1846079982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10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3BC22563" w14:textId="0221CCC9" w:rsidR="00F05BE3" w:rsidRPr="00110C7A" w:rsidRDefault="00192191" w:rsidP="002B5095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  <w:sdt>
          <w:sdtPr>
            <w:rPr>
              <w:sz w:val="20"/>
              <w:szCs w:val="20"/>
            </w:rPr>
            <w:id w:val="438104263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11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22210B87" w14:textId="3C61CF75" w:rsidR="00F05BE3" w:rsidRPr="00110C7A" w:rsidRDefault="00192191" w:rsidP="002B5095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</w:tr>
      <w:tr w:rsidR="00F05BE3" w:rsidRPr="00110C7A" w14:paraId="47E40C15" w14:textId="77777777" w:rsidTr="00AE1D2B">
        <w:trPr>
          <w:trHeight w:val="511"/>
        </w:trPr>
        <w:tc>
          <w:tcPr>
            <w:tcW w:w="451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40A3EBAB" w14:textId="4DEA1DD3" w:rsidR="00F05BE3" w:rsidRPr="00110C7A" w:rsidRDefault="00122548" w:rsidP="002B5095">
            <w:pPr>
              <w:spacing w:before="60" w:after="60" w:line="259" w:lineRule="auto"/>
              <w:ind w:right="0"/>
              <w:rPr>
                <w:b/>
                <w:bCs/>
                <w:color w:val="005CA9"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>Contact Number</w:t>
            </w:r>
            <w:r w:rsidR="00A31781" w:rsidRPr="00110C7A">
              <w:rPr>
                <w:b/>
                <w:bCs/>
                <w:color w:val="005CA9"/>
                <w:sz w:val="20"/>
                <w:szCs w:val="20"/>
              </w:rPr>
              <w:t>/ Email</w:t>
            </w:r>
          </w:p>
        </w:tc>
        <w:tc>
          <w:tcPr>
            <w:tcW w:w="451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6B94D609" w14:textId="4665C255" w:rsidR="00F05BE3" w:rsidRPr="00110C7A" w:rsidRDefault="00A31781" w:rsidP="002B5095">
            <w:pPr>
              <w:spacing w:before="60" w:after="60" w:line="259" w:lineRule="auto"/>
              <w:ind w:right="0"/>
              <w:rPr>
                <w:b/>
                <w:bCs/>
                <w:color w:val="005CA9"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>Role of Referral Contact Person</w:t>
            </w:r>
          </w:p>
        </w:tc>
      </w:tr>
      <w:tr w:rsidR="00F05BE3" w:rsidRPr="00110C7A" w14:paraId="6DAA0408" w14:textId="77777777" w:rsidTr="00AE1D2B">
        <w:trPr>
          <w:trHeight w:val="510"/>
        </w:trPr>
        <w:sdt>
          <w:sdtPr>
            <w:rPr>
              <w:sz w:val="20"/>
              <w:szCs w:val="20"/>
            </w:rPr>
            <w:id w:val="-1031489253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10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12B0625D" w14:textId="5BE7672B" w:rsidR="00F05BE3" w:rsidRPr="00110C7A" w:rsidRDefault="00192191" w:rsidP="002B5095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  <w:sdt>
          <w:sdtPr>
            <w:rPr>
              <w:sz w:val="20"/>
              <w:szCs w:val="20"/>
            </w:rPr>
            <w:id w:val="-1491779705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11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13BA505F" w14:textId="33C390E1" w:rsidR="00F05BE3" w:rsidRPr="00110C7A" w:rsidRDefault="00192191" w:rsidP="002B5095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</w:tr>
      <w:tr w:rsidR="00F05BE3" w:rsidRPr="00110C7A" w14:paraId="23E9A99E" w14:textId="77777777" w:rsidTr="00AE1D2B">
        <w:trPr>
          <w:trHeight w:val="449"/>
        </w:trPr>
        <w:tc>
          <w:tcPr>
            <w:tcW w:w="9021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2E69979A" w14:textId="575C7313" w:rsidR="00F05BE3" w:rsidRPr="00110C7A" w:rsidRDefault="00122548" w:rsidP="002B5095">
            <w:pPr>
              <w:spacing w:before="60" w:after="60" w:line="259" w:lineRule="auto"/>
              <w:ind w:right="0"/>
              <w:rPr>
                <w:b/>
                <w:bCs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>School Address</w:t>
            </w:r>
          </w:p>
        </w:tc>
      </w:tr>
      <w:tr w:rsidR="00F05BE3" w:rsidRPr="00110C7A" w14:paraId="2A2A852D" w14:textId="77777777" w:rsidTr="00FF2CAC">
        <w:trPr>
          <w:trHeight w:val="614"/>
        </w:trPr>
        <w:tc>
          <w:tcPr>
            <w:tcW w:w="9021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61CCE7D" w14:textId="1A2489B8" w:rsidR="00F146B5" w:rsidRPr="00110C7A" w:rsidRDefault="00874C53" w:rsidP="00FF2CAC">
            <w:pPr>
              <w:tabs>
                <w:tab w:val="left" w:pos="3503"/>
              </w:tabs>
              <w:spacing w:before="60" w:after="60" w:line="259" w:lineRule="auto"/>
              <w:ind w:right="0"/>
              <w:rPr>
                <w:sz w:val="20"/>
                <w:szCs w:val="20"/>
              </w:rPr>
            </w:pPr>
            <w:sdt>
              <w:sdtPr>
                <w:rPr>
                  <w:sz w:val="20"/>
                  <w:szCs w:val="20"/>
                </w:rPr>
                <w:id w:val="1141537917"/>
                <w:placeholder>
                  <w:docPart w:val="DefaultPlaceholder_-1854013440"/>
                </w:placeholder>
                <w:showingPlcHdr/>
              </w:sdtPr>
              <w:sdtEndPr/>
              <w:sdtContent>
                <w:r w:rsidR="00192191" w:rsidRPr="006C6A82">
                  <w:rPr>
                    <w:rStyle w:val="PlaceholderText"/>
                  </w:rPr>
                  <w:t>Click or tap here to enter text.</w:t>
                </w:r>
              </w:sdtContent>
            </w:sdt>
            <w:r w:rsidR="00FF2CAC">
              <w:rPr>
                <w:sz w:val="20"/>
                <w:szCs w:val="20"/>
              </w:rPr>
              <w:tab/>
            </w:r>
          </w:p>
        </w:tc>
      </w:tr>
    </w:tbl>
    <w:p w14:paraId="34DBA9ED" w14:textId="2781A454" w:rsidR="00AE466F" w:rsidRPr="000A2534" w:rsidRDefault="00AE466F" w:rsidP="00AE466F">
      <w:pPr>
        <w:spacing w:after="120"/>
        <w:ind w:right="0"/>
        <w:rPr>
          <w:b/>
          <w:bCs/>
          <w:i/>
          <w:iCs/>
          <w:color w:val="194182"/>
          <w:sz w:val="26"/>
          <w:szCs w:val="26"/>
        </w:rPr>
      </w:pPr>
      <w:r w:rsidRPr="000A2534">
        <w:rPr>
          <w:b/>
          <w:bCs/>
          <w:i/>
          <w:iCs/>
          <w:color w:val="194182"/>
          <w:sz w:val="26"/>
          <w:szCs w:val="26"/>
        </w:rPr>
        <w:t>Whānau Details</w:t>
      </w:r>
      <w:r w:rsidR="003748B4" w:rsidRPr="000A2534">
        <w:rPr>
          <w:b/>
          <w:bCs/>
          <w:i/>
          <w:iCs/>
          <w:color w:val="194182"/>
          <w:sz w:val="26"/>
          <w:szCs w:val="26"/>
        </w:rPr>
        <w:t xml:space="preserve"> – Parent/Caregiver #1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4510"/>
        <w:gridCol w:w="4511"/>
      </w:tblGrid>
      <w:tr w:rsidR="002B5095" w:rsidRPr="00110C7A" w14:paraId="5F452F29" w14:textId="77777777" w:rsidTr="00AE1D2B">
        <w:trPr>
          <w:trHeight w:val="511"/>
        </w:trPr>
        <w:tc>
          <w:tcPr>
            <w:tcW w:w="451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6D260D5A" w14:textId="77777777" w:rsidR="002B5095" w:rsidRPr="00110C7A" w:rsidRDefault="002B5095">
            <w:pPr>
              <w:spacing w:before="60" w:after="60" w:line="259" w:lineRule="auto"/>
              <w:ind w:right="0"/>
              <w:rPr>
                <w:b/>
                <w:bCs/>
                <w:color w:val="005CA9"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>Name</w:t>
            </w:r>
          </w:p>
        </w:tc>
        <w:tc>
          <w:tcPr>
            <w:tcW w:w="451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67DB3320" w14:textId="77777777" w:rsidR="002B5095" w:rsidRPr="00110C7A" w:rsidRDefault="002B5095">
            <w:pPr>
              <w:spacing w:before="60" w:after="60" w:line="259" w:lineRule="auto"/>
              <w:ind w:right="0"/>
              <w:rPr>
                <w:b/>
                <w:bCs/>
                <w:color w:val="005CA9"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>Relationship to Student</w:t>
            </w:r>
          </w:p>
        </w:tc>
      </w:tr>
      <w:tr w:rsidR="002B5095" w:rsidRPr="00110C7A" w14:paraId="6E14594C" w14:textId="77777777" w:rsidTr="00AE1D2B">
        <w:trPr>
          <w:trHeight w:val="510"/>
        </w:trPr>
        <w:sdt>
          <w:sdtPr>
            <w:rPr>
              <w:sz w:val="20"/>
              <w:szCs w:val="20"/>
            </w:rPr>
            <w:id w:val="-2115431115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10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7C2F1E3E" w14:textId="6A0C4F53" w:rsidR="002B5095" w:rsidRPr="00110C7A" w:rsidRDefault="00192191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  <w:sdt>
          <w:sdtPr>
            <w:rPr>
              <w:sz w:val="20"/>
              <w:szCs w:val="20"/>
            </w:rPr>
            <w:id w:val="1095444670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11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36A8355F" w14:textId="26F5CE04" w:rsidR="002B5095" w:rsidRPr="00110C7A" w:rsidRDefault="00192191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</w:tr>
      <w:tr w:rsidR="002B5095" w:rsidRPr="00110C7A" w14:paraId="6DBF65A1" w14:textId="77777777" w:rsidTr="00AE1D2B">
        <w:trPr>
          <w:trHeight w:val="511"/>
        </w:trPr>
        <w:tc>
          <w:tcPr>
            <w:tcW w:w="451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1DB2A602" w14:textId="77777777" w:rsidR="002B5095" w:rsidRPr="00110C7A" w:rsidRDefault="002B5095">
            <w:pPr>
              <w:spacing w:before="60" w:after="60" w:line="259" w:lineRule="auto"/>
              <w:ind w:right="0"/>
              <w:rPr>
                <w:b/>
                <w:bCs/>
                <w:color w:val="005CA9"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>Contact Number</w:t>
            </w:r>
          </w:p>
        </w:tc>
        <w:tc>
          <w:tcPr>
            <w:tcW w:w="451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699755B1" w14:textId="77777777" w:rsidR="002B5095" w:rsidRPr="00110C7A" w:rsidRDefault="002B5095">
            <w:pPr>
              <w:spacing w:before="60" w:after="60" w:line="259" w:lineRule="auto"/>
              <w:ind w:right="0"/>
              <w:rPr>
                <w:b/>
                <w:bCs/>
                <w:color w:val="005CA9"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>Email</w:t>
            </w:r>
          </w:p>
        </w:tc>
      </w:tr>
      <w:tr w:rsidR="002B5095" w:rsidRPr="00110C7A" w14:paraId="0CA913ED" w14:textId="77777777" w:rsidTr="00AE1D2B">
        <w:trPr>
          <w:trHeight w:val="510"/>
        </w:trPr>
        <w:sdt>
          <w:sdtPr>
            <w:rPr>
              <w:sz w:val="20"/>
              <w:szCs w:val="20"/>
            </w:rPr>
            <w:id w:val="467632632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10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62AAB4C4" w14:textId="34C4DA66" w:rsidR="002B5095" w:rsidRPr="00110C7A" w:rsidRDefault="00192191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  <w:sdt>
          <w:sdtPr>
            <w:rPr>
              <w:sz w:val="20"/>
              <w:szCs w:val="20"/>
            </w:rPr>
            <w:id w:val="-195245205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11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49E5B6F8" w14:textId="17B61498" w:rsidR="002B5095" w:rsidRPr="00110C7A" w:rsidRDefault="00192191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</w:tr>
      <w:tr w:rsidR="002B5095" w:rsidRPr="00110C7A" w14:paraId="138F4AFA" w14:textId="77777777" w:rsidTr="00AE1D2B">
        <w:trPr>
          <w:trHeight w:val="449"/>
        </w:trPr>
        <w:tc>
          <w:tcPr>
            <w:tcW w:w="9021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4D6E17AE" w14:textId="77777777" w:rsidR="002B5095" w:rsidRPr="00110C7A" w:rsidRDefault="002B5095">
            <w:pPr>
              <w:spacing w:before="60" w:after="60" w:line="259" w:lineRule="auto"/>
              <w:ind w:right="0"/>
              <w:rPr>
                <w:b/>
                <w:bCs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>Address</w:t>
            </w:r>
          </w:p>
        </w:tc>
      </w:tr>
      <w:tr w:rsidR="002B5095" w:rsidRPr="00110C7A" w14:paraId="48F2D9D1" w14:textId="77777777" w:rsidTr="00FF2CAC">
        <w:trPr>
          <w:trHeight w:val="476"/>
        </w:trPr>
        <w:tc>
          <w:tcPr>
            <w:tcW w:w="9021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B3C0759" w14:textId="6993C01B" w:rsidR="007A1E41" w:rsidRPr="00110C7A" w:rsidRDefault="00874C53" w:rsidP="00FF2CAC">
            <w:pPr>
              <w:tabs>
                <w:tab w:val="left" w:pos="3323"/>
              </w:tabs>
              <w:spacing w:before="60" w:after="60" w:line="259" w:lineRule="auto"/>
              <w:ind w:right="0"/>
              <w:rPr>
                <w:sz w:val="20"/>
                <w:szCs w:val="20"/>
              </w:rPr>
            </w:pPr>
            <w:sdt>
              <w:sdtPr>
                <w:rPr>
                  <w:sz w:val="20"/>
                  <w:szCs w:val="20"/>
                </w:rPr>
                <w:id w:val="1964314181"/>
                <w:placeholder>
                  <w:docPart w:val="DefaultPlaceholder_-1854013440"/>
                </w:placeholder>
                <w:showingPlcHdr/>
              </w:sdtPr>
              <w:sdtEndPr/>
              <w:sdtContent>
                <w:r w:rsidR="00192191" w:rsidRPr="006C6A82">
                  <w:rPr>
                    <w:rStyle w:val="PlaceholderText"/>
                  </w:rPr>
                  <w:t>Click or tap here to enter text.</w:t>
                </w:r>
              </w:sdtContent>
            </w:sdt>
            <w:r w:rsidR="00FF2CAC">
              <w:rPr>
                <w:sz w:val="20"/>
                <w:szCs w:val="20"/>
              </w:rPr>
              <w:tab/>
            </w:r>
          </w:p>
        </w:tc>
      </w:tr>
    </w:tbl>
    <w:p w14:paraId="1A666719" w14:textId="77777777" w:rsidR="00122548" w:rsidRDefault="00122548"/>
    <w:p w14:paraId="317B296A" w14:textId="5F3EBD40" w:rsidR="003748B4" w:rsidRPr="000A2534" w:rsidRDefault="003748B4" w:rsidP="003748B4">
      <w:pPr>
        <w:spacing w:after="120"/>
        <w:ind w:right="0"/>
        <w:rPr>
          <w:b/>
          <w:bCs/>
          <w:i/>
          <w:iCs/>
          <w:color w:val="194182"/>
          <w:sz w:val="26"/>
          <w:szCs w:val="26"/>
        </w:rPr>
      </w:pPr>
      <w:r w:rsidRPr="000A2534">
        <w:rPr>
          <w:b/>
          <w:bCs/>
          <w:i/>
          <w:iCs/>
          <w:color w:val="194182"/>
          <w:sz w:val="26"/>
          <w:szCs w:val="26"/>
        </w:rPr>
        <w:t>Whānau Details – Parent/Caregiver #2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4510"/>
        <w:gridCol w:w="4511"/>
      </w:tblGrid>
      <w:tr w:rsidR="002B5095" w:rsidRPr="00110C7A" w14:paraId="38EDE446" w14:textId="77777777" w:rsidTr="00AE1D2B">
        <w:trPr>
          <w:trHeight w:val="511"/>
        </w:trPr>
        <w:tc>
          <w:tcPr>
            <w:tcW w:w="451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202FBD69" w14:textId="77777777" w:rsidR="002B5095" w:rsidRPr="00110C7A" w:rsidRDefault="002B5095">
            <w:pPr>
              <w:spacing w:before="60" w:after="60" w:line="259" w:lineRule="auto"/>
              <w:ind w:right="0"/>
              <w:rPr>
                <w:b/>
                <w:bCs/>
                <w:color w:val="005CA9"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>Name</w:t>
            </w:r>
          </w:p>
        </w:tc>
        <w:tc>
          <w:tcPr>
            <w:tcW w:w="451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628239BD" w14:textId="77777777" w:rsidR="002B5095" w:rsidRPr="00110C7A" w:rsidRDefault="002B5095">
            <w:pPr>
              <w:spacing w:before="60" w:after="60" w:line="259" w:lineRule="auto"/>
              <w:ind w:right="0"/>
              <w:rPr>
                <w:b/>
                <w:bCs/>
                <w:color w:val="005CA9"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>Relationship to Student</w:t>
            </w:r>
          </w:p>
        </w:tc>
      </w:tr>
      <w:tr w:rsidR="002B5095" w:rsidRPr="00110C7A" w14:paraId="21863A9B" w14:textId="77777777" w:rsidTr="00AE1D2B">
        <w:trPr>
          <w:trHeight w:val="510"/>
        </w:trPr>
        <w:sdt>
          <w:sdtPr>
            <w:rPr>
              <w:sz w:val="20"/>
              <w:szCs w:val="20"/>
            </w:rPr>
            <w:id w:val="1399475752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10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195B1864" w14:textId="51684402" w:rsidR="002B5095" w:rsidRPr="00110C7A" w:rsidRDefault="00192191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  <w:sdt>
          <w:sdtPr>
            <w:rPr>
              <w:sz w:val="20"/>
              <w:szCs w:val="20"/>
            </w:rPr>
            <w:id w:val="-1877693986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11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56C36854" w14:textId="7D982542" w:rsidR="002B5095" w:rsidRPr="00110C7A" w:rsidRDefault="00192191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</w:tr>
      <w:tr w:rsidR="002B5095" w:rsidRPr="00110C7A" w14:paraId="73C5D375" w14:textId="77777777" w:rsidTr="00AE1D2B">
        <w:trPr>
          <w:trHeight w:val="511"/>
        </w:trPr>
        <w:tc>
          <w:tcPr>
            <w:tcW w:w="451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358308DA" w14:textId="77777777" w:rsidR="002B5095" w:rsidRPr="00110C7A" w:rsidRDefault="002B5095">
            <w:pPr>
              <w:spacing w:before="60" w:after="60" w:line="259" w:lineRule="auto"/>
              <w:ind w:right="0"/>
              <w:rPr>
                <w:b/>
                <w:bCs/>
                <w:color w:val="005CA9"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>Contact Number</w:t>
            </w:r>
          </w:p>
        </w:tc>
        <w:tc>
          <w:tcPr>
            <w:tcW w:w="451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7EF7640A" w14:textId="77777777" w:rsidR="002B5095" w:rsidRPr="00110C7A" w:rsidRDefault="002B5095">
            <w:pPr>
              <w:spacing w:before="60" w:after="60" w:line="259" w:lineRule="auto"/>
              <w:ind w:right="0"/>
              <w:rPr>
                <w:b/>
                <w:bCs/>
                <w:color w:val="005CA9"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>Email</w:t>
            </w:r>
          </w:p>
        </w:tc>
      </w:tr>
      <w:tr w:rsidR="002B5095" w:rsidRPr="00110C7A" w14:paraId="13FDB16C" w14:textId="77777777" w:rsidTr="00AE1D2B">
        <w:trPr>
          <w:trHeight w:val="510"/>
        </w:trPr>
        <w:sdt>
          <w:sdtPr>
            <w:rPr>
              <w:sz w:val="20"/>
              <w:szCs w:val="20"/>
            </w:rPr>
            <w:id w:val="-1784953302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10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074E2B37" w14:textId="4DE33494" w:rsidR="002B5095" w:rsidRPr="00110C7A" w:rsidRDefault="00192191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  <w:sdt>
          <w:sdtPr>
            <w:rPr>
              <w:sz w:val="20"/>
              <w:szCs w:val="20"/>
            </w:rPr>
            <w:id w:val="1007180618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11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5CDC8C42" w14:textId="36725B01" w:rsidR="002B5095" w:rsidRPr="00110C7A" w:rsidRDefault="00192191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</w:tr>
      <w:tr w:rsidR="002B5095" w:rsidRPr="00110C7A" w14:paraId="4B14EA88" w14:textId="77777777" w:rsidTr="00AE1D2B">
        <w:trPr>
          <w:trHeight w:val="449"/>
        </w:trPr>
        <w:tc>
          <w:tcPr>
            <w:tcW w:w="9021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068C2FDD" w14:textId="77777777" w:rsidR="002B5095" w:rsidRPr="00110C7A" w:rsidRDefault="002B5095">
            <w:pPr>
              <w:spacing w:before="60" w:after="60" w:line="259" w:lineRule="auto"/>
              <w:ind w:right="0"/>
              <w:rPr>
                <w:b/>
                <w:bCs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>Address</w:t>
            </w:r>
          </w:p>
        </w:tc>
      </w:tr>
      <w:tr w:rsidR="002B5095" w:rsidRPr="00110C7A" w14:paraId="5DCAFA8F" w14:textId="77777777" w:rsidTr="00FF2CAC">
        <w:trPr>
          <w:trHeight w:val="475"/>
        </w:trPr>
        <w:tc>
          <w:tcPr>
            <w:tcW w:w="9021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C76348D" w14:textId="08AF334C" w:rsidR="006E11F7" w:rsidRPr="00110C7A" w:rsidRDefault="00874C53" w:rsidP="00FF2CAC">
            <w:pPr>
              <w:tabs>
                <w:tab w:val="left" w:pos="3309"/>
              </w:tabs>
              <w:spacing w:before="60" w:after="60" w:line="259" w:lineRule="auto"/>
              <w:ind w:right="0"/>
              <w:rPr>
                <w:sz w:val="20"/>
                <w:szCs w:val="20"/>
              </w:rPr>
            </w:pPr>
            <w:sdt>
              <w:sdtPr>
                <w:rPr>
                  <w:sz w:val="20"/>
                  <w:szCs w:val="20"/>
                </w:rPr>
                <w:id w:val="2092270866"/>
                <w:placeholder>
                  <w:docPart w:val="DefaultPlaceholder_-1854013440"/>
                </w:placeholder>
                <w:showingPlcHdr/>
              </w:sdtPr>
              <w:sdtEndPr/>
              <w:sdtContent>
                <w:r w:rsidR="00192191" w:rsidRPr="006C6A82">
                  <w:rPr>
                    <w:rStyle w:val="PlaceholderText"/>
                  </w:rPr>
                  <w:t>Click or tap here to enter text.</w:t>
                </w:r>
              </w:sdtContent>
            </w:sdt>
            <w:r w:rsidR="00FF2CAC">
              <w:rPr>
                <w:sz w:val="20"/>
                <w:szCs w:val="20"/>
              </w:rPr>
              <w:tab/>
            </w:r>
          </w:p>
        </w:tc>
      </w:tr>
    </w:tbl>
    <w:p w14:paraId="100356E8" w14:textId="77777777" w:rsidR="00122548" w:rsidRDefault="00122548"/>
    <w:p w14:paraId="5DC7BC90" w14:textId="5A0FAA91" w:rsidR="003748B4" w:rsidRPr="000A2534" w:rsidRDefault="003748B4" w:rsidP="003748B4">
      <w:pPr>
        <w:spacing w:after="120"/>
        <w:ind w:right="0"/>
        <w:rPr>
          <w:b/>
          <w:bCs/>
          <w:i/>
          <w:iCs/>
          <w:color w:val="194182"/>
          <w:sz w:val="26"/>
          <w:szCs w:val="26"/>
        </w:rPr>
      </w:pPr>
      <w:r w:rsidRPr="000A2534">
        <w:rPr>
          <w:b/>
          <w:bCs/>
          <w:i/>
          <w:iCs/>
          <w:color w:val="194182"/>
          <w:sz w:val="26"/>
          <w:szCs w:val="26"/>
        </w:rPr>
        <w:t>Whānau Details – Living With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4510"/>
        <w:gridCol w:w="4511"/>
      </w:tblGrid>
      <w:tr w:rsidR="003748B4" w:rsidRPr="00110C7A" w14:paraId="68146922" w14:textId="77777777" w:rsidTr="00AE1D2B">
        <w:trPr>
          <w:trHeight w:val="511"/>
        </w:trPr>
        <w:tc>
          <w:tcPr>
            <w:tcW w:w="451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5299D520" w14:textId="77777777" w:rsidR="003748B4" w:rsidRPr="00110C7A" w:rsidRDefault="003748B4" w:rsidP="002B5095">
            <w:pPr>
              <w:spacing w:before="60" w:after="60" w:line="259" w:lineRule="auto"/>
              <w:ind w:right="0"/>
              <w:rPr>
                <w:b/>
                <w:bCs/>
                <w:color w:val="005CA9"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>Name</w:t>
            </w:r>
          </w:p>
        </w:tc>
        <w:tc>
          <w:tcPr>
            <w:tcW w:w="451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72920D48" w14:textId="77777777" w:rsidR="003748B4" w:rsidRPr="00110C7A" w:rsidRDefault="003748B4" w:rsidP="002B5095">
            <w:pPr>
              <w:spacing w:before="60" w:after="60" w:line="259" w:lineRule="auto"/>
              <w:ind w:right="0"/>
              <w:rPr>
                <w:b/>
                <w:bCs/>
                <w:color w:val="005CA9"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>Relationship to Student</w:t>
            </w:r>
          </w:p>
        </w:tc>
      </w:tr>
      <w:tr w:rsidR="003748B4" w:rsidRPr="00110C7A" w14:paraId="65F86F51" w14:textId="77777777" w:rsidTr="00AE1D2B">
        <w:trPr>
          <w:trHeight w:val="510"/>
        </w:trPr>
        <w:sdt>
          <w:sdtPr>
            <w:rPr>
              <w:sz w:val="20"/>
              <w:szCs w:val="20"/>
            </w:rPr>
            <w:id w:val="311915199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10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72121F6E" w14:textId="2868A1BB" w:rsidR="003748B4" w:rsidRPr="00110C7A" w:rsidRDefault="00192191" w:rsidP="002B5095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  <w:sdt>
          <w:sdtPr>
            <w:rPr>
              <w:sz w:val="20"/>
              <w:szCs w:val="20"/>
            </w:rPr>
            <w:id w:val="-77134062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11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3C4CB63F" w14:textId="3ED455CC" w:rsidR="003748B4" w:rsidRPr="00110C7A" w:rsidRDefault="00192191" w:rsidP="002B5095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</w:tr>
      <w:tr w:rsidR="003748B4" w:rsidRPr="00110C7A" w14:paraId="11622914" w14:textId="77777777" w:rsidTr="00AE1D2B">
        <w:trPr>
          <w:trHeight w:val="511"/>
        </w:trPr>
        <w:tc>
          <w:tcPr>
            <w:tcW w:w="451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06D36DDE" w14:textId="77777777" w:rsidR="003748B4" w:rsidRPr="00110C7A" w:rsidRDefault="003748B4" w:rsidP="002B5095">
            <w:pPr>
              <w:spacing w:before="60" w:after="60" w:line="259" w:lineRule="auto"/>
              <w:ind w:right="0"/>
              <w:rPr>
                <w:b/>
                <w:bCs/>
                <w:color w:val="005CA9"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>Contact Number</w:t>
            </w:r>
          </w:p>
        </w:tc>
        <w:tc>
          <w:tcPr>
            <w:tcW w:w="451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782A7F4A" w14:textId="77777777" w:rsidR="003748B4" w:rsidRPr="00110C7A" w:rsidRDefault="003748B4" w:rsidP="002B5095">
            <w:pPr>
              <w:spacing w:before="60" w:after="60" w:line="259" w:lineRule="auto"/>
              <w:ind w:right="0"/>
              <w:rPr>
                <w:b/>
                <w:bCs/>
                <w:color w:val="005CA9"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>Email</w:t>
            </w:r>
          </w:p>
        </w:tc>
      </w:tr>
      <w:tr w:rsidR="003748B4" w:rsidRPr="00110C7A" w14:paraId="65F07026" w14:textId="77777777" w:rsidTr="00AE1D2B">
        <w:trPr>
          <w:trHeight w:val="510"/>
        </w:trPr>
        <w:sdt>
          <w:sdtPr>
            <w:rPr>
              <w:sz w:val="20"/>
              <w:szCs w:val="20"/>
            </w:rPr>
            <w:id w:val="-973294640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10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7DCEAD04" w14:textId="4F7F9F10" w:rsidR="003748B4" w:rsidRPr="00110C7A" w:rsidRDefault="00192191" w:rsidP="002B5095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  <w:sdt>
          <w:sdtPr>
            <w:rPr>
              <w:sz w:val="20"/>
              <w:szCs w:val="20"/>
            </w:rPr>
            <w:id w:val="1521128868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11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7CD080F7" w14:textId="0EE13121" w:rsidR="003748B4" w:rsidRPr="00110C7A" w:rsidRDefault="00192191" w:rsidP="002B5095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</w:tr>
      <w:tr w:rsidR="003748B4" w:rsidRPr="00110C7A" w14:paraId="52CA4343" w14:textId="77777777" w:rsidTr="00AE1D2B">
        <w:trPr>
          <w:trHeight w:val="449"/>
        </w:trPr>
        <w:tc>
          <w:tcPr>
            <w:tcW w:w="9021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540B5BB6" w14:textId="77777777" w:rsidR="003748B4" w:rsidRPr="00110C7A" w:rsidRDefault="003748B4" w:rsidP="002B5095">
            <w:pPr>
              <w:spacing w:before="60" w:after="60" w:line="259" w:lineRule="auto"/>
              <w:ind w:right="0"/>
              <w:rPr>
                <w:b/>
                <w:bCs/>
                <w:sz w:val="20"/>
                <w:szCs w:val="20"/>
              </w:rPr>
            </w:pPr>
            <w:r w:rsidRPr="00110C7A">
              <w:rPr>
                <w:b/>
                <w:bCs/>
                <w:color w:val="005CA9"/>
                <w:sz w:val="20"/>
                <w:szCs w:val="20"/>
              </w:rPr>
              <w:t>Address</w:t>
            </w:r>
          </w:p>
        </w:tc>
      </w:tr>
      <w:tr w:rsidR="003748B4" w:rsidRPr="00110C7A" w14:paraId="2993649C" w14:textId="77777777" w:rsidTr="00FF2CAC">
        <w:trPr>
          <w:trHeight w:val="487"/>
        </w:trPr>
        <w:tc>
          <w:tcPr>
            <w:tcW w:w="9021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833BA1" w14:textId="1ED80464" w:rsidR="00F146B5" w:rsidRPr="00110C7A" w:rsidRDefault="00874C53" w:rsidP="00FF2CAC">
            <w:pPr>
              <w:tabs>
                <w:tab w:val="left" w:pos="3351"/>
              </w:tabs>
              <w:spacing w:before="60" w:after="60" w:line="259" w:lineRule="auto"/>
              <w:ind w:right="0"/>
              <w:rPr>
                <w:sz w:val="20"/>
                <w:szCs w:val="20"/>
              </w:rPr>
            </w:pPr>
            <w:sdt>
              <w:sdtPr>
                <w:rPr>
                  <w:sz w:val="20"/>
                  <w:szCs w:val="20"/>
                </w:rPr>
                <w:id w:val="-465514211"/>
                <w:placeholder>
                  <w:docPart w:val="DefaultPlaceholder_-1854013440"/>
                </w:placeholder>
                <w:showingPlcHdr/>
              </w:sdtPr>
              <w:sdtEndPr/>
              <w:sdtContent>
                <w:r w:rsidR="00192191" w:rsidRPr="006C6A82">
                  <w:rPr>
                    <w:rStyle w:val="PlaceholderText"/>
                  </w:rPr>
                  <w:t>Click or tap here to enter text.</w:t>
                </w:r>
              </w:sdtContent>
            </w:sdt>
            <w:r w:rsidR="00FF2CAC">
              <w:rPr>
                <w:sz w:val="20"/>
                <w:szCs w:val="20"/>
              </w:rPr>
              <w:tab/>
            </w:r>
          </w:p>
        </w:tc>
      </w:tr>
    </w:tbl>
    <w:p w14:paraId="03BB269F" w14:textId="290EAFBB" w:rsidR="00C82409" w:rsidRPr="000A2534" w:rsidRDefault="00C82409" w:rsidP="00485A67">
      <w:pPr>
        <w:pStyle w:val="Heading4"/>
        <w:rPr>
          <w:color w:val="00B0F0"/>
          <w:sz w:val="36"/>
          <w:szCs w:val="36"/>
        </w:rPr>
      </w:pPr>
      <w:r w:rsidRPr="000A2534">
        <w:rPr>
          <w:color w:val="00B0F0"/>
          <w:sz w:val="36"/>
          <w:szCs w:val="36"/>
        </w:rPr>
        <w:t>Section Two – Referral Information</w:t>
      </w:r>
    </w:p>
    <w:p w14:paraId="30419559" w14:textId="1B1BFE1E" w:rsidR="003748B4" w:rsidRPr="000A2534" w:rsidRDefault="00C82409" w:rsidP="003748B4">
      <w:pPr>
        <w:spacing w:after="120"/>
        <w:ind w:right="0"/>
        <w:rPr>
          <w:b/>
          <w:bCs/>
          <w:i/>
          <w:iCs/>
          <w:color w:val="194182"/>
          <w:sz w:val="26"/>
          <w:szCs w:val="26"/>
        </w:rPr>
      </w:pPr>
      <w:r w:rsidRPr="000A2534">
        <w:rPr>
          <w:b/>
          <w:bCs/>
          <w:i/>
          <w:iCs/>
          <w:color w:val="194182"/>
          <w:sz w:val="26"/>
          <w:szCs w:val="26"/>
        </w:rPr>
        <w:t>Enrolment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9021"/>
      </w:tblGrid>
      <w:tr w:rsidR="00C82409" w:rsidRPr="00962837" w14:paraId="58F13B78" w14:textId="77777777">
        <w:trPr>
          <w:trHeight w:val="511"/>
        </w:trPr>
        <w:tc>
          <w:tcPr>
            <w:tcW w:w="902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0ADCF009" w14:textId="0DDA1558" w:rsidR="00C82409" w:rsidRPr="00962837" w:rsidRDefault="00C82409" w:rsidP="002B5095">
            <w:pPr>
              <w:spacing w:before="60" w:after="60" w:line="259" w:lineRule="auto"/>
              <w:ind w:right="0"/>
              <w:rPr>
                <w:sz w:val="20"/>
                <w:szCs w:val="20"/>
              </w:rPr>
            </w:pPr>
            <w:r w:rsidRPr="00962837">
              <w:rPr>
                <w:b/>
                <w:bCs/>
                <w:color w:val="005CA9"/>
                <w:sz w:val="20"/>
                <w:szCs w:val="20"/>
              </w:rPr>
              <w:t>Student must be enrolled, please confirm by ticking the below:</w:t>
            </w:r>
            <w:r w:rsidRPr="00962837">
              <w:rPr>
                <w:sz w:val="20"/>
                <w:szCs w:val="20"/>
              </w:rPr>
              <w:t xml:space="preserve"> </w:t>
            </w:r>
          </w:p>
        </w:tc>
      </w:tr>
      <w:tr w:rsidR="00C82409" w:rsidRPr="00962837" w14:paraId="57B44FE2" w14:textId="77777777">
        <w:trPr>
          <w:trHeight w:val="510"/>
        </w:trPr>
        <w:tc>
          <w:tcPr>
            <w:tcW w:w="902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FEA39B2" w14:textId="6AF4E55A" w:rsidR="00C82409" w:rsidRPr="00962837" w:rsidRDefault="00874C53" w:rsidP="00DD14AB">
            <w:pPr>
              <w:pStyle w:val="ListParagraph"/>
              <w:spacing w:before="60" w:after="60" w:line="259" w:lineRule="auto"/>
              <w:ind w:right="0" w:firstLine="0"/>
              <w:contextualSpacing w:val="0"/>
              <w:rPr>
                <w:sz w:val="20"/>
                <w:szCs w:val="20"/>
              </w:rPr>
            </w:pPr>
            <w:sdt>
              <w:sdtPr>
                <w:rPr>
                  <w:sz w:val="20"/>
                  <w:szCs w:val="20"/>
                </w:rPr>
                <w:id w:val="97733240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D14AB">
                  <w:rPr>
                    <w:rFonts w:ascii="MS Gothic" w:eastAsia="MS Gothic" w:hAnsi="MS Gothic" w:hint="eastAsia"/>
                    <w:sz w:val="20"/>
                    <w:szCs w:val="20"/>
                  </w:rPr>
                  <w:t>☐</w:t>
                </w:r>
              </w:sdtContent>
            </w:sdt>
            <w:r w:rsidR="00DD14AB" w:rsidRPr="00962837">
              <w:rPr>
                <w:sz w:val="20"/>
                <w:szCs w:val="20"/>
              </w:rPr>
              <w:t xml:space="preserve"> </w:t>
            </w:r>
            <w:r w:rsidR="00C82409" w:rsidRPr="00962837">
              <w:rPr>
                <w:sz w:val="20"/>
                <w:szCs w:val="20"/>
              </w:rPr>
              <w:t>Enrolled</w:t>
            </w:r>
          </w:p>
        </w:tc>
      </w:tr>
    </w:tbl>
    <w:p w14:paraId="27794690" w14:textId="77777777" w:rsidR="001F389B" w:rsidRDefault="001F389B"/>
    <w:p w14:paraId="55860C7D" w14:textId="4CE6862E" w:rsidR="001F389B" w:rsidRPr="000A2534" w:rsidRDefault="00F019F7" w:rsidP="000A2534">
      <w:pPr>
        <w:spacing w:after="120"/>
        <w:ind w:right="0"/>
        <w:rPr>
          <w:b/>
          <w:bCs/>
          <w:i/>
          <w:iCs/>
          <w:color w:val="194182"/>
          <w:sz w:val="26"/>
          <w:szCs w:val="26"/>
        </w:rPr>
      </w:pPr>
      <w:r w:rsidRPr="000A2534">
        <w:rPr>
          <w:b/>
          <w:bCs/>
          <w:i/>
          <w:iCs/>
          <w:color w:val="194182"/>
          <w:sz w:val="26"/>
          <w:szCs w:val="26"/>
        </w:rPr>
        <w:t>Information on Chronic Absence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9021"/>
      </w:tblGrid>
      <w:tr w:rsidR="001F389B" w:rsidRPr="00962837" w14:paraId="7A934EC2" w14:textId="77777777">
        <w:trPr>
          <w:trHeight w:val="511"/>
        </w:trPr>
        <w:tc>
          <w:tcPr>
            <w:tcW w:w="902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3C5DEE7F" w14:textId="2DD9277E" w:rsidR="001F389B" w:rsidRPr="00962837" w:rsidRDefault="001F389B" w:rsidP="002B5095">
            <w:pPr>
              <w:spacing w:before="60" w:after="60" w:line="259" w:lineRule="auto"/>
              <w:ind w:right="0"/>
              <w:jc w:val="left"/>
              <w:rPr>
                <w:sz w:val="20"/>
                <w:szCs w:val="20"/>
              </w:rPr>
            </w:pPr>
            <w:r w:rsidRPr="00962837">
              <w:rPr>
                <w:b/>
                <w:bCs/>
                <w:color w:val="005CA9"/>
                <w:sz w:val="20"/>
                <w:szCs w:val="20"/>
              </w:rPr>
              <w:t xml:space="preserve">Please detail steps the </w:t>
            </w:r>
            <w:r w:rsidRPr="00962837">
              <w:rPr>
                <w:b/>
                <w:bCs/>
                <w:i/>
                <w:iCs/>
                <w:color w:val="005CA9"/>
                <w:sz w:val="20"/>
                <w:szCs w:val="20"/>
                <w:u w:val="single"/>
              </w:rPr>
              <w:t>school and ASP</w:t>
            </w:r>
            <w:r w:rsidRPr="00962837">
              <w:rPr>
                <w:b/>
                <w:bCs/>
                <w:color w:val="005CA9"/>
                <w:sz w:val="20"/>
                <w:szCs w:val="20"/>
              </w:rPr>
              <w:t xml:space="preserve"> have taken to address the student’s chronic absence from school and the outcomes:</w:t>
            </w:r>
            <w:r w:rsidRPr="00962837">
              <w:rPr>
                <w:rFonts w:eastAsia="Verdana"/>
                <w:sz w:val="20"/>
                <w:szCs w:val="20"/>
              </w:rPr>
              <w:t xml:space="preserve"> </w:t>
            </w:r>
          </w:p>
        </w:tc>
      </w:tr>
      <w:tr w:rsidR="001F389B" w:rsidRPr="00962837" w14:paraId="7D2F9A69" w14:textId="77777777" w:rsidTr="00FF2CAC">
        <w:trPr>
          <w:trHeight w:val="65"/>
        </w:trPr>
        <w:tc>
          <w:tcPr>
            <w:tcW w:w="902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sdt>
            <w:sdtPr>
              <w:rPr>
                <w:sz w:val="20"/>
                <w:szCs w:val="20"/>
              </w:rPr>
              <w:id w:val="-1124922385"/>
              <w:placeholder>
                <w:docPart w:val="DefaultPlaceholder_-1854013440"/>
              </w:placeholder>
              <w:showingPlcHdr/>
            </w:sdtPr>
            <w:sdtEndPr/>
            <w:sdtContent>
              <w:p w14:paraId="1244107A" w14:textId="0C9E222B" w:rsidR="001F389B" w:rsidRDefault="00192191" w:rsidP="002B5095">
                <w:pPr>
                  <w:spacing w:before="60" w:after="60" w:line="259" w:lineRule="auto"/>
                  <w:ind w:left="0" w:right="0" w:firstLine="0"/>
                  <w:jc w:val="left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here to enter text.</w:t>
                </w:r>
              </w:p>
            </w:sdtContent>
          </w:sdt>
          <w:p w14:paraId="652951AF" w14:textId="77777777" w:rsidR="00FC13E2" w:rsidRPr="00962837" w:rsidRDefault="00FC13E2" w:rsidP="002B5095">
            <w:pPr>
              <w:spacing w:before="60" w:after="60" w:line="259" w:lineRule="auto"/>
              <w:ind w:left="0" w:right="0" w:firstLine="0"/>
              <w:jc w:val="left"/>
              <w:rPr>
                <w:sz w:val="20"/>
                <w:szCs w:val="20"/>
              </w:rPr>
            </w:pPr>
          </w:p>
        </w:tc>
      </w:tr>
      <w:tr w:rsidR="005E2FEA" w:rsidRPr="00962837" w14:paraId="303B8134" w14:textId="77777777" w:rsidTr="005E2FEA">
        <w:trPr>
          <w:trHeight w:val="510"/>
        </w:trPr>
        <w:tc>
          <w:tcPr>
            <w:tcW w:w="902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12786807" w14:textId="60482F1B" w:rsidR="005E2FEA" w:rsidRPr="00962837" w:rsidRDefault="005E2FEA" w:rsidP="002B5095">
            <w:pPr>
              <w:spacing w:before="60" w:after="60" w:line="259" w:lineRule="auto"/>
              <w:jc w:val="left"/>
              <w:rPr>
                <w:rFonts w:eastAsia="Verdana"/>
                <w:sz w:val="20"/>
                <w:szCs w:val="20"/>
              </w:rPr>
            </w:pPr>
            <w:r w:rsidRPr="00962837">
              <w:rPr>
                <w:b/>
                <w:bCs/>
                <w:color w:val="005CA9"/>
                <w:sz w:val="20"/>
                <w:szCs w:val="20"/>
              </w:rPr>
              <w:t xml:space="preserve">Please detail steps the </w:t>
            </w:r>
            <w:r w:rsidRPr="00962837">
              <w:rPr>
                <w:b/>
                <w:bCs/>
                <w:i/>
                <w:iCs/>
                <w:color w:val="005CA9"/>
                <w:sz w:val="20"/>
                <w:szCs w:val="20"/>
                <w:u w:val="single"/>
              </w:rPr>
              <w:t>whānau</w:t>
            </w:r>
            <w:r w:rsidRPr="00962837">
              <w:rPr>
                <w:b/>
                <w:bCs/>
                <w:color w:val="005CA9"/>
                <w:sz w:val="20"/>
                <w:szCs w:val="20"/>
              </w:rPr>
              <w:t xml:space="preserve"> has taken to address the student’s chronic absence from school: </w:t>
            </w:r>
          </w:p>
        </w:tc>
      </w:tr>
      <w:tr w:rsidR="005E2FEA" w:rsidRPr="00FC13E2" w14:paraId="75994965" w14:textId="77777777" w:rsidTr="00FF2CAC">
        <w:trPr>
          <w:trHeight w:val="605"/>
        </w:trPr>
        <w:tc>
          <w:tcPr>
            <w:tcW w:w="902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9B165C1" w14:textId="7A8EDB1F" w:rsidR="00774246" w:rsidRPr="00962837" w:rsidRDefault="00874C53" w:rsidP="00FF2CAC">
            <w:pPr>
              <w:tabs>
                <w:tab w:val="left" w:pos="3337"/>
              </w:tabs>
              <w:spacing w:before="60" w:after="60" w:line="259" w:lineRule="auto"/>
              <w:ind w:left="0" w:right="0" w:firstLine="0"/>
              <w:jc w:val="left"/>
              <w:rPr>
                <w:sz w:val="20"/>
                <w:szCs w:val="20"/>
              </w:rPr>
            </w:pPr>
            <w:sdt>
              <w:sdtPr>
                <w:rPr>
                  <w:sz w:val="20"/>
                  <w:szCs w:val="20"/>
                </w:rPr>
                <w:id w:val="-1103021381"/>
                <w:placeholder>
                  <w:docPart w:val="DefaultPlaceholder_-1854013440"/>
                </w:placeholder>
                <w:showingPlcHdr/>
              </w:sdtPr>
              <w:sdtEndPr/>
              <w:sdtContent>
                <w:r w:rsidR="00192191" w:rsidRPr="006C6A82">
                  <w:rPr>
                    <w:rStyle w:val="PlaceholderText"/>
                  </w:rPr>
                  <w:t>Click or tap here to enter text.</w:t>
                </w:r>
              </w:sdtContent>
            </w:sdt>
            <w:r w:rsidR="00FF2CAC">
              <w:rPr>
                <w:sz w:val="20"/>
                <w:szCs w:val="20"/>
              </w:rPr>
              <w:tab/>
            </w:r>
          </w:p>
        </w:tc>
      </w:tr>
      <w:tr w:rsidR="00127D8F" w:rsidRPr="00962837" w14:paraId="7CBA0A2F" w14:textId="77777777" w:rsidTr="00127D8F">
        <w:trPr>
          <w:trHeight w:val="510"/>
        </w:trPr>
        <w:tc>
          <w:tcPr>
            <w:tcW w:w="902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71A5B267" w14:textId="42A4B69B" w:rsidR="00127D8F" w:rsidRPr="00962837" w:rsidRDefault="00127D8F" w:rsidP="002B5095">
            <w:pPr>
              <w:spacing w:before="60" w:after="60" w:line="259" w:lineRule="auto"/>
              <w:rPr>
                <w:rFonts w:eastAsia="Verdana"/>
                <w:sz w:val="20"/>
                <w:szCs w:val="20"/>
              </w:rPr>
            </w:pPr>
            <w:r w:rsidRPr="00962837">
              <w:rPr>
                <w:b/>
                <w:bCs/>
                <w:color w:val="005CA9"/>
                <w:sz w:val="20"/>
                <w:szCs w:val="20"/>
              </w:rPr>
              <w:t>What explanations has the whānau offered regarding the chronic absence from school?</w:t>
            </w:r>
          </w:p>
        </w:tc>
      </w:tr>
      <w:tr w:rsidR="00127D8F" w:rsidRPr="00962837" w14:paraId="02C1B3B3" w14:textId="77777777" w:rsidTr="00FF2CAC">
        <w:trPr>
          <w:trHeight w:val="451"/>
        </w:trPr>
        <w:tc>
          <w:tcPr>
            <w:tcW w:w="902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4D7B82F" w14:textId="33747FCE" w:rsidR="00FF2CAC" w:rsidRPr="00FF2CAC" w:rsidRDefault="00874C53" w:rsidP="00FF2CAC">
            <w:pPr>
              <w:tabs>
                <w:tab w:val="left" w:pos="3268"/>
              </w:tabs>
              <w:spacing w:before="60" w:after="60" w:line="259" w:lineRule="auto"/>
              <w:ind w:right="0"/>
              <w:rPr>
                <w:sz w:val="20"/>
                <w:szCs w:val="20"/>
              </w:rPr>
            </w:pPr>
            <w:sdt>
              <w:sdtPr>
                <w:rPr>
                  <w:sz w:val="20"/>
                  <w:szCs w:val="20"/>
                </w:rPr>
                <w:id w:val="-6288773"/>
                <w:placeholder>
                  <w:docPart w:val="DefaultPlaceholder_-1854013440"/>
                </w:placeholder>
                <w:showingPlcHdr/>
              </w:sdtPr>
              <w:sdtEndPr/>
              <w:sdtContent>
                <w:r w:rsidR="00192191" w:rsidRPr="006C6A82">
                  <w:rPr>
                    <w:rStyle w:val="PlaceholderText"/>
                  </w:rPr>
                  <w:t>Click or tap here to enter text.</w:t>
                </w:r>
              </w:sdtContent>
            </w:sdt>
            <w:r w:rsidR="00FF2CAC">
              <w:rPr>
                <w:sz w:val="20"/>
                <w:szCs w:val="20"/>
              </w:rPr>
              <w:tab/>
            </w:r>
          </w:p>
        </w:tc>
      </w:tr>
      <w:tr w:rsidR="00127D8F" w:rsidRPr="00962837" w14:paraId="19B1BA8E" w14:textId="77777777" w:rsidTr="00127D8F">
        <w:trPr>
          <w:trHeight w:val="510"/>
        </w:trPr>
        <w:tc>
          <w:tcPr>
            <w:tcW w:w="902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0FB7CFF6" w14:textId="7A9BB01E" w:rsidR="00127D8F" w:rsidRPr="00962837" w:rsidRDefault="00127D8F" w:rsidP="002B5095">
            <w:pPr>
              <w:spacing w:before="60" w:after="60" w:line="259" w:lineRule="auto"/>
              <w:rPr>
                <w:rFonts w:eastAsia="Verdana"/>
                <w:sz w:val="20"/>
                <w:szCs w:val="20"/>
              </w:rPr>
            </w:pPr>
            <w:r w:rsidRPr="00962837">
              <w:rPr>
                <w:b/>
                <w:bCs/>
                <w:color w:val="005CA9"/>
                <w:sz w:val="20"/>
                <w:szCs w:val="20"/>
              </w:rPr>
              <w:t>What explanations has the student offered?</w:t>
            </w:r>
          </w:p>
        </w:tc>
      </w:tr>
      <w:tr w:rsidR="00127D8F" w:rsidRPr="00962837" w14:paraId="29B7F5AD" w14:textId="77777777" w:rsidTr="00FF2CAC">
        <w:trPr>
          <w:trHeight w:val="478"/>
        </w:trPr>
        <w:tc>
          <w:tcPr>
            <w:tcW w:w="902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sdt>
            <w:sdtPr>
              <w:rPr>
                <w:sz w:val="20"/>
                <w:szCs w:val="20"/>
              </w:rPr>
              <w:id w:val="-773400648"/>
              <w:placeholder>
                <w:docPart w:val="DefaultPlaceholder_-1854013440"/>
              </w:placeholder>
            </w:sdtPr>
            <w:sdtEndPr/>
            <w:sdtContent>
              <w:p w14:paraId="68D2065F" w14:textId="0E067D69" w:rsidR="002E570C" w:rsidRDefault="002E570C" w:rsidP="002E570C">
                <w:pPr>
                  <w:tabs>
                    <w:tab w:val="left" w:pos="3434"/>
                  </w:tabs>
                  <w:spacing w:before="60" w:after="60" w:line="259" w:lineRule="auto"/>
                  <w:ind w:right="0"/>
                </w:pPr>
              </w:p>
              <w:p w14:paraId="2C0A7F07" w14:textId="17C34808" w:rsidR="002E570C" w:rsidRPr="00FF2CAC" w:rsidRDefault="00874C53" w:rsidP="00FF2CAC">
                <w:pPr>
                  <w:tabs>
                    <w:tab w:val="left" w:pos="3434"/>
                  </w:tabs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</w:p>
            </w:sdtContent>
          </w:sdt>
        </w:tc>
      </w:tr>
      <w:tr w:rsidR="00F019F7" w:rsidRPr="00962837" w14:paraId="4689ACC8" w14:textId="77777777" w:rsidTr="00F019F7">
        <w:trPr>
          <w:trHeight w:val="510"/>
        </w:trPr>
        <w:tc>
          <w:tcPr>
            <w:tcW w:w="902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2F9D7476" w14:textId="02A3000F" w:rsidR="00F019F7" w:rsidRPr="00962837" w:rsidRDefault="00F019F7" w:rsidP="002B5095">
            <w:pPr>
              <w:spacing w:before="60" w:after="60" w:line="259" w:lineRule="auto"/>
              <w:rPr>
                <w:rFonts w:eastAsia="Verdana"/>
                <w:sz w:val="20"/>
                <w:szCs w:val="20"/>
              </w:rPr>
            </w:pPr>
            <w:r w:rsidRPr="00962837">
              <w:rPr>
                <w:b/>
                <w:bCs/>
                <w:color w:val="005CA9"/>
                <w:sz w:val="20"/>
                <w:szCs w:val="20"/>
              </w:rPr>
              <w:t>Please record the details of the student’s attendance, absences and attach any relevant documentation available:</w:t>
            </w:r>
            <w:r w:rsidRPr="00962837">
              <w:rPr>
                <w:rFonts w:eastAsia="Verdana"/>
                <w:sz w:val="20"/>
                <w:szCs w:val="20"/>
              </w:rPr>
              <w:t xml:space="preserve"> </w:t>
            </w:r>
          </w:p>
        </w:tc>
      </w:tr>
      <w:tr w:rsidR="00F019F7" w:rsidRPr="00962837" w14:paraId="1E465357" w14:textId="77777777" w:rsidTr="00FF2CAC">
        <w:trPr>
          <w:trHeight w:val="480"/>
        </w:trPr>
        <w:sdt>
          <w:sdtPr>
            <w:rPr>
              <w:sz w:val="20"/>
              <w:szCs w:val="20"/>
            </w:rPr>
            <w:id w:val="-1896427913"/>
            <w:placeholder>
              <w:docPart w:val="DefaultPlaceholder_-1854013440"/>
            </w:placeholder>
            <w:showingPlcHdr/>
          </w:sdtPr>
          <w:sdtEndPr/>
          <w:sdtContent>
            <w:tc>
              <w:tcPr>
                <w:tcW w:w="9021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2EC031E1" w14:textId="2E02DBAC" w:rsidR="00FF2CAC" w:rsidRPr="00FF2CAC" w:rsidRDefault="00192191" w:rsidP="00FF2CAC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</w:tr>
    </w:tbl>
    <w:p w14:paraId="5B335B90" w14:textId="77777777" w:rsidR="00127D8F" w:rsidRDefault="00127D8F"/>
    <w:p w14:paraId="6B509487" w14:textId="46CA9F02" w:rsidR="00F019F7" w:rsidRPr="000A2534" w:rsidRDefault="00F019F7" w:rsidP="000A2534">
      <w:pPr>
        <w:spacing w:after="120"/>
        <w:ind w:right="0"/>
        <w:rPr>
          <w:b/>
          <w:bCs/>
          <w:i/>
          <w:iCs/>
          <w:color w:val="194182"/>
          <w:sz w:val="26"/>
          <w:szCs w:val="26"/>
        </w:rPr>
      </w:pPr>
      <w:r w:rsidRPr="000A2534">
        <w:rPr>
          <w:b/>
          <w:bCs/>
          <w:i/>
          <w:iCs/>
          <w:color w:val="194182"/>
          <w:sz w:val="26"/>
          <w:szCs w:val="26"/>
        </w:rPr>
        <w:t>Care &amp; Protection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704"/>
        <w:gridCol w:w="8317"/>
      </w:tblGrid>
      <w:tr w:rsidR="001C5225" w:rsidRPr="00962837" w14:paraId="1755C18C" w14:textId="77777777" w:rsidTr="00485A67">
        <w:trPr>
          <w:trHeight w:val="447"/>
        </w:trPr>
        <w:tc>
          <w:tcPr>
            <w:tcW w:w="9021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70BCD574" w14:textId="2C49BF97" w:rsidR="001C5225" w:rsidRPr="00962837" w:rsidRDefault="001C5225" w:rsidP="002B5095">
            <w:pPr>
              <w:spacing w:before="60" w:after="60" w:line="259" w:lineRule="auto"/>
              <w:rPr>
                <w:rFonts w:eastAsia="Verdana"/>
                <w:sz w:val="20"/>
                <w:szCs w:val="20"/>
              </w:rPr>
            </w:pPr>
            <w:r w:rsidRPr="00962837">
              <w:rPr>
                <w:b/>
                <w:bCs/>
                <w:color w:val="005CA9"/>
                <w:sz w:val="20"/>
                <w:szCs w:val="20"/>
              </w:rPr>
              <w:t>Please specify the specific grounds under section 14:</w:t>
            </w:r>
            <w:r w:rsidRPr="00962837">
              <w:rPr>
                <w:rFonts w:eastAsia="Verdana"/>
                <w:sz w:val="20"/>
                <w:szCs w:val="20"/>
              </w:rPr>
              <w:t xml:space="preserve"> </w:t>
            </w:r>
            <w:r w:rsidR="00127D8F" w:rsidRPr="00962837">
              <w:rPr>
                <w:b/>
                <w:bCs/>
                <w:i/>
                <w:iCs/>
                <w:color w:val="005CA9"/>
                <w:sz w:val="20"/>
                <w:szCs w:val="20"/>
              </w:rPr>
              <w:t>(Please tick box)</w:t>
            </w:r>
          </w:p>
        </w:tc>
      </w:tr>
      <w:tr w:rsidR="001C5225" w:rsidRPr="00962837" w14:paraId="0C1DB159" w14:textId="77777777" w:rsidTr="00485A67">
        <w:trPr>
          <w:trHeight w:val="510"/>
        </w:trPr>
        <w:sdt>
          <w:sdtPr>
            <w:rPr>
              <w:sz w:val="20"/>
              <w:szCs w:val="20"/>
            </w:rPr>
            <w:id w:val="-226221206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4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51AFD1AC" w14:textId="74596FB7" w:rsidR="001C5225" w:rsidRPr="00962837" w:rsidRDefault="00DE07B3" w:rsidP="002B5095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>
                  <w:rPr>
                    <w:rFonts w:ascii="MS Gothic" w:eastAsia="MS Gothic" w:hAnsi="MS Gothic" w:hint="eastAsia"/>
                    <w:sz w:val="20"/>
                    <w:szCs w:val="20"/>
                  </w:rPr>
                  <w:t>☐</w:t>
                </w:r>
              </w:p>
            </w:tc>
          </w:sdtContent>
        </w:sdt>
        <w:tc>
          <w:tcPr>
            <w:tcW w:w="83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973D777" w14:textId="595DB5DC" w:rsidR="001C5225" w:rsidRPr="00962837" w:rsidRDefault="008E69D7" w:rsidP="00485A67">
            <w:pPr>
              <w:spacing w:before="60" w:after="60" w:line="259" w:lineRule="auto"/>
              <w:jc w:val="left"/>
              <w:rPr>
                <w:rFonts w:eastAsia="Verdana"/>
                <w:color w:val="1F4E79" w:themeColor="accent5" w:themeShade="80"/>
                <w:sz w:val="20"/>
                <w:szCs w:val="20"/>
              </w:rPr>
            </w:pPr>
            <w:r w:rsidRPr="00962837">
              <w:rPr>
                <w:color w:val="1F4E79" w:themeColor="accent5" w:themeShade="80"/>
                <w:sz w:val="20"/>
                <w:szCs w:val="20"/>
              </w:rPr>
              <w:t>Section 14(1)(d):</w:t>
            </w:r>
            <w:r w:rsidRPr="00962837">
              <w:rPr>
                <w:rFonts w:eastAsia="Verdana"/>
                <w:color w:val="1F4E79" w:themeColor="accent5" w:themeShade="80"/>
                <w:sz w:val="20"/>
                <w:szCs w:val="20"/>
              </w:rPr>
              <w:t xml:space="preserve"> </w:t>
            </w:r>
            <w:r w:rsidRPr="00962837">
              <w:rPr>
                <w:sz w:val="20"/>
                <w:szCs w:val="20"/>
              </w:rPr>
              <w:t>The child or young person has behaved, or is behaving, in a manner that—</w:t>
            </w:r>
            <w:r w:rsidRPr="00962837">
              <w:rPr>
                <w:sz w:val="20"/>
                <w:szCs w:val="20"/>
              </w:rPr>
              <w:br/>
              <w:t>(iii) is, or is likely to be, harmful to the physical, mental, or emotional well-being of the child or young person or to others; and</w:t>
            </w:r>
            <w:r w:rsidRPr="00962837">
              <w:rPr>
                <w:sz w:val="20"/>
                <w:szCs w:val="20"/>
              </w:rPr>
              <w:br/>
              <w:t>(iv) the child’s or young person’s parents or guardians, or the persons having the care of the child or young person, are unable or unwilling to control.</w:t>
            </w:r>
          </w:p>
        </w:tc>
      </w:tr>
      <w:tr w:rsidR="001C5225" w:rsidRPr="00962837" w14:paraId="08E34C48" w14:textId="77777777" w:rsidTr="00485A67">
        <w:trPr>
          <w:trHeight w:val="510"/>
        </w:trPr>
        <w:sdt>
          <w:sdtPr>
            <w:rPr>
              <w:sz w:val="20"/>
              <w:szCs w:val="20"/>
            </w:rPr>
            <w:id w:val="-1426876300"/>
            <w14:checkbox>
              <w14:checked w14:val="0"/>
              <w14:checkedState w14:val="2612" w14:font="MS Gothic"/>
              <w14:uncheckedState w14:val="2610" w14:font="MS Gothic"/>
            </w14:checkbox>
          </w:sdtPr>
          <w:sdtEndPr/>
          <w:sdtContent>
            <w:tc>
              <w:tcPr>
                <w:tcW w:w="704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6799EA1C" w14:textId="738B5F54" w:rsidR="001C5225" w:rsidRPr="00962837" w:rsidRDefault="00DE07B3" w:rsidP="002B5095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>
                  <w:rPr>
                    <w:rFonts w:ascii="MS Gothic" w:eastAsia="MS Gothic" w:hAnsi="MS Gothic" w:hint="eastAsia"/>
                    <w:sz w:val="20"/>
                    <w:szCs w:val="20"/>
                  </w:rPr>
                  <w:t>☐</w:t>
                </w:r>
              </w:p>
            </w:tc>
          </w:sdtContent>
        </w:sdt>
        <w:tc>
          <w:tcPr>
            <w:tcW w:w="83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6B71668" w14:textId="4D87B6B0" w:rsidR="001C5225" w:rsidRPr="00962837" w:rsidRDefault="008E69D7" w:rsidP="00485A67">
            <w:pPr>
              <w:spacing w:before="60" w:after="60" w:line="259" w:lineRule="auto"/>
              <w:jc w:val="left"/>
              <w:rPr>
                <w:rFonts w:eastAsia="Verdana"/>
                <w:color w:val="1F4E79" w:themeColor="accent5" w:themeShade="80"/>
                <w:sz w:val="20"/>
                <w:szCs w:val="20"/>
              </w:rPr>
            </w:pPr>
            <w:r w:rsidRPr="00962837">
              <w:rPr>
                <w:color w:val="1F4E79" w:themeColor="accent5" w:themeShade="80"/>
                <w:sz w:val="20"/>
                <w:szCs w:val="20"/>
              </w:rPr>
              <w:t>Section 14(1)(a):</w:t>
            </w:r>
            <w:r w:rsidRPr="00962837">
              <w:rPr>
                <w:rFonts w:eastAsia="Verdana"/>
                <w:color w:val="1F4E79" w:themeColor="accent5" w:themeShade="80"/>
                <w:sz w:val="20"/>
                <w:szCs w:val="20"/>
              </w:rPr>
              <w:t xml:space="preserve"> </w:t>
            </w:r>
            <w:r w:rsidRPr="00962837">
              <w:rPr>
                <w:sz w:val="20"/>
                <w:szCs w:val="20"/>
              </w:rPr>
              <w:t>The child or young person is suffering, or is likely to suffer, serious harm—</w:t>
            </w:r>
            <w:r w:rsidRPr="00962837">
              <w:rPr>
                <w:sz w:val="20"/>
                <w:szCs w:val="20"/>
              </w:rPr>
              <w:br/>
              <w:t>(ii) having regard to the circumstances described in section 14AA(2)(a):</w:t>
            </w:r>
            <w:r w:rsidRPr="00962837">
              <w:rPr>
                <w:sz w:val="20"/>
                <w:szCs w:val="20"/>
              </w:rPr>
              <w:br/>
              <w:t>the child or young person’s development or physical, mental, or emotional well-being is being, or is likely to be, impaired or neglected, and that impairment or neglect is, or is likely to be, avoidable.</w:t>
            </w:r>
          </w:p>
        </w:tc>
      </w:tr>
      <w:tr w:rsidR="005E2FEA" w:rsidRPr="00962837" w14:paraId="5D4D5AF3" w14:textId="77777777" w:rsidTr="005E2FEA">
        <w:trPr>
          <w:trHeight w:val="510"/>
        </w:trPr>
        <w:tc>
          <w:tcPr>
            <w:tcW w:w="9021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35281228" w14:textId="28A2E64A" w:rsidR="005E2FEA" w:rsidRPr="00962837" w:rsidRDefault="005E2FEA" w:rsidP="002B5095">
            <w:pPr>
              <w:spacing w:before="60" w:after="60" w:line="259" w:lineRule="auto"/>
              <w:rPr>
                <w:sz w:val="20"/>
                <w:szCs w:val="20"/>
              </w:rPr>
            </w:pPr>
            <w:r w:rsidRPr="00962837">
              <w:rPr>
                <w:b/>
                <w:bCs/>
                <w:color w:val="005CA9"/>
                <w:sz w:val="20"/>
                <w:szCs w:val="20"/>
              </w:rPr>
              <w:t xml:space="preserve">Reasons the student </w:t>
            </w:r>
            <w:proofErr w:type="gramStart"/>
            <w:r w:rsidRPr="00962837">
              <w:rPr>
                <w:b/>
                <w:bCs/>
                <w:color w:val="005CA9"/>
                <w:sz w:val="20"/>
                <w:szCs w:val="20"/>
              </w:rPr>
              <w:t xml:space="preserve">is </w:t>
            </w:r>
            <w:r w:rsidRPr="00962837">
              <w:rPr>
                <w:b/>
                <w:bCs/>
                <w:color w:val="005CA9"/>
                <w:sz w:val="20"/>
                <w:szCs w:val="20"/>
                <w:shd w:val="clear" w:color="auto" w:fill="DEEAF6" w:themeFill="accent5" w:themeFillTint="33"/>
              </w:rPr>
              <w:t>in need of</w:t>
            </w:r>
            <w:proofErr w:type="gramEnd"/>
            <w:r w:rsidRPr="00962837">
              <w:rPr>
                <w:b/>
                <w:bCs/>
                <w:color w:val="005CA9"/>
                <w:sz w:val="20"/>
                <w:szCs w:val="20"/>
                <w:shd w:val="clear" w:color="auto" w:fill="DEEAF6" w:themeFill="accent5" w:themeFillTint="33"/>
              </w:rPr>
              <w:t xml:space="preserve"> care or protection:</w:t>
            </w:r>
            <w:r w:rsidRPr="00962837">
              <w:rPr>
                <w:rFonts w:eastAsia="Verdana"/>
                <w:sz w:val="20"/>
                <w:szCs w:val="20"/>
              </w:rPr>
              <w:t xml:space="preserve"> </w:t>
            </w:r>
          </w:p>
        </w:tc>
      </w:tr>
      <w:tr w:rsidR="005E2FEA" w:rsidRPr="00962837" w14:paraId="24A8375B" w14:textId="77777777" w:rsidTr="00FF2CAC">
        <w:trPr>
          <w:trHeight w:val="468"/>
        </w:trPr>
        <w:tc>
          <w:tcPr>
            <w:tcW w:w="9021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E9C144" w14:textId="0AF9CFDD" w:rsidR="006E4E8A" w:rsidRPr="00962837" w:rsidRDefault="00874C53" w:rsidP="00FF2CAC">
            <w:pPr>
              <w:tabs>
                <w:tab w:val="left" w:pos="3918"/>
              </w:tabs>
              <w:spacing w:before="60" w:after="60" w:line="259" w:lineRule="auto"/>
              <w:jc w:val="left"/>
              <w:rPr>
                <w:color w:val="1F4E79" w:themeColor="accent5" w:themeShade="80"/>
                <w:sz w:val="20"/>
                <w:szCs w:val="20"/>
              </w:rPr>
            </w:pPr>
            <w:sdt>
              <w:sdtPr>
                <w:rPr>
                  <w:color w:val="1F4E79" w:themeColor="accent5" w:themeShade="80"/>
                  <w:sz w:val="20"/>
                  <w:szCs w:val="20"/>
                </w:rPr>
                <w:id w:val="-1297282270"/>
                <w:placeholder>
                  <w:docPart w:val="DefaultPlaceholder_-1854013440"/>
                </w:placeholder>
                <w:showingPlcHdr/>
              </w:sdtPr>
              <w:sdtEndPr/>
              <w:sdtContent>
                <w:r w:rsidR="00192191" w:rsidRPr="006C6A82">
                  <w:rPr>
                    <w:rStyle w:val="PlaceholderText"/>
                  </w:rPr>
                  <w:t>Click or tap here to enter text.</w:t>
                </w:r>
              </w:sdtContent>
            </w:sdt>
          </w:p>
        </w:tc>
      </w:tr>
    </w:tbl>
    <w:p w14:paraId="4E81D2E2" w14:textId="77777777" w:rsidR="001F389B" w:rsidRDefault="001F389B"/>
    <w:p w14:paraId="14CA9FB7" w14:textId="2150337A" w:rsidR="001F389B" w:rsidRDefault="00962837" w:rsidP="00A57B95">
      <w:pPr>
        <w:pStyle w:val="Heading4"/>
        <w:rPr>
          <w:b/>
          <w:bCs/>
          <w:i w:val="0"/>
          <w:iCs w:val="0"/>
          <w:color w:val="194182"/>
          <w:sz w:val="28"/>
          <w:szCs w:val="28"/>
        </w:rPr>
      </w:pPr>
      <w:r w:rsidRPr="000A2534">
        <w:rPr>
          <w:color w:val="00B0F0"/>
          <w:sz w:val="36"/>
          <w:szCs w:val="36"/>
        </w:rPr>
        <w:t>Section Three – Notification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9021"/>
      </w:tblGrid>
      <w:tr w:rsidR="006E7C69" w:rsidRPr="00962837" w14:paraId="20BC7734" w14:textId="77777777">
        <w:trPr>
          <w:trHeight w:val="511"/>
        </w:trPr>
        <w:tc>
          <w:tcPr>
            <w:tcW w:w="902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15A2C717" w14:textId="64CE2650" w:rsidR="006E7C69" w:rsidRPr="00962837" w:rsidRDefault="006E7C69" w:rsidP="002B5095">
            <w:pPr>
              <w:spacing w:before="60" w:after="60" w:line="259" w:lineRule="auto"/>
              <w:jc w:val="left"/>
              <w:rPr>
                <w:rFonts w:eastAsia="Verdana"/>
                <w:sz w:val="20"/>
                <w:szCs w:val="20"/>
              </w:rPr>
            </w:pPr>
            <w:r w:rsidRPr="00962837">
              <w:rPr>
                <w:b/>
                <w:bCs/>
                <w:color w:val="005CA9"/>
                <w:sz w:val="20"/>
                <w:szCs w:val="20"/>
              </w:rPr>
              <w:t xml:space="preserve">Has the school board, or the approved person/body identified in your Attendance Management Plan been advised of this referral? </w:t>
            </w:r>
            <w:r w:rsidRPr="00962837">
              <w:rPr>
                <w:b/>
                <w:bCs/>
                <w:i/>
                <w:iCs/>
                <w:color w:val="005CA9"/>
                <w:sz w:val="20"/>
                <w:szCs w:val="20"/>
              </w:rPr>
              <w:t>(Please tick box)</w:t>
            </w:r>
            <w:r w:rsidRPr="00962837">
              <w:rPr>
                <w:rFonts w:eastAsia="Verdana"/>
                <w:sz w:val="20"/>
                <w:szCs w:val="20"/>
              </w:rPr>
              <w:t xml:space="preserve"> </w:t>
            </w:r>
          </w:p>
        </w:tc>
      </w:tr>
      <w:tr w:rsidR="00D40849" w:rsidRPr="00962837" w14:paraId="4FFE0E72" w14:textId="77777777">
        <w:trPr>
          <w:trHeight w:val="510"/>
        </w:trPr>
        <w:sdt>
          <w:sdtPr>
            <w:rPr>
              <w:sz w:val="20"/>
              <w:szCs w:val="20"/>
            </w:rPr>
            <w:id w:val="-894420021"/>
            <w:placeholder>
              <w:docPart w:val="DefaultPlaceholder_-1854013438"/>
            </w:placeholder>
            <w:showingPlcHdr/>
            <w:dropDownList>
              <w:listItem w:value="Choose an item."/>
              <w:listItem w:displayText="Yes" w:value="Yes"/>
              <w:listItem w:displayText="No" w:value="No"/>
            </w:dropDownList>
          </w:sdtPr>
          <w:sdtEndPr/>
          <w:sdtContent>
            <w:tc>
              <w:tcPr>
                <w:tcW w:w="9021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324D0679" w14:textId="19B7A3F7" w:rsidR="00D40849" w:rsidRDefault="00D40849" w:rsidP="00280E10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Choose an item.</w:t>
                </w:r>
              </w:p>
            </w:tc>
          </w:sdtContent>
        </w:sdt>
      </w:tr>
      <w:tr w:rsidR="006E7C69" w:rsidRPr="00962837" w14:paraId="3AF3E107" w14:textId="77777777">
        <w:trPr>
          <w:trHeight w:val="510"/>
        </w:trPr>
        <w:tc>
          <w:tcPr>
            <w:tcW w:w="902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5C1F61B2" w14:textId="76F8E2CE" w:rsidR="006E7C69" w:rsidRPr="00962837" w:rsidRDefault="00127D8F" w:rsidP="002B5095">
            <w:pPr>
              <w:spacing w:before="60" w:after="60" w:line="259" w:lineRule="auto"/>
              <w:jc w:val="left"/>
              <w:rPr>
                <w:rFonts w:eastAsia="Verdana"/>
                <w:b/>
                <w:bCs/>
                <w:sz w:val="20"/>
                <w:szCs w:val="20"/>
              </w:rPr>
            </w:pPr>
            <w:r w:rsidRPr="00962837">
              <w:rPr>
                <w:b/>
                <w:bCs/>
                <w:color w:val="005CA9"/>
                <w:sz w:val="20"/>
                <w:szCs w:val="20"/>
              </w:rPr>
              <w:t>Has the whānau been fully advised of the difficulties experienced by the school and student?</w:t>
            </w:r>
          </w:p>
        </w:tc>
      </w:tr>
      <w:tr w:rsidR="00280E10" w:rsidRPr="00962837" w14:paraId="312D4315" w14:textId="77777777">
        <w:trPr>
          <w:trHeight w:val="510"/>
        </w:trPr>
        <w:sdt>
          <w:sdtPr>
            <w:rPr>
              <w:sz w:val="20"/>
              <w:szCs w:val="20"/>
            </w:rPr>
            <w:id w:val="-1168710087"/>
            <w:placeholder>
              <w:docPart w:val="DefaultPlaceholder_-1854013438"/>
            </w:placeholder>
            <w:showingPlcHdr/>
            <w:comboBox>
              <w:listItem w:value="Choose an item."/>
              <w:listItem w:displayText="Yes" w:value="Yes"/>
              <w:listItem w:displayText="No" w:value="No"/>
            </w:comboBox>
          </w:sdtPr>
          <w:sdtEndPr/>
          <w:sdtContent>
            <w:tc>
              <w:tcPr>
                <w:tcW w:w="9021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390C8A95" w14:textId="3AD4C672" w:rsidR="00280E10" w:rsidRPr="00962837" w:rsidRDefault="00280E10" w:rsidP="002B5095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Choose an item.</w:t>
                </w:r>
              </w:p>
            </w:tc>
          </w:sdtContent>
        </w:sdt>
      </w:tr>
      <w:tr w:rsidR="006E7C69" w:rsidRPr="00962837" w14:paraId="512B4966" w14:textId="77777777">
        <w:trPr>
          <w:trHeight w:val="510"/>
        </w:trPr>
        <w:tc>
          <w:tcPr>
            <w:tcW w:w="902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30734503" w14:textId="64F921DF" w:rsidR="006E7C69" w:rsidRPr="00962837" w:rsidRDefault="00F019F7" w:rsidP="002B5095">
            <w:pPr>
              <w:spacing w:before="60" w:after="60" w:line="259" w:lineRule="auto"/>
              <w:rPr>
                <w:sz w:val="20"/>
                <w:szCs w:val="20"/>
              </w:rPr>
            </w:pPr>
            <w:r w:rsidRPr="00962837">
              <w:rPr>
                <w:b/>
                <w:bCs/>
                <w:color w:val="005CA9"/>
                <w:sz w:val="20"/>
                <w:szCs w:val="20"/>
              </w:rPr>
              <w:t>Has the whānau been advised of the referral?</w:t>
            </w:r>
            <w:r w:rsidRPr="00962837">
              <w:rPr>
                <w:sz w:val="20"/>
                <w:szCs w:val="20"/>
              </w:rPr>
              <w:t xml:space="preserve"> </w:t>
            </w:r>
          </w:p>
        </w:tc>
      </w:tr>
      <w:tr w:rsidR="00280E10" w:rsidRPr="00962837" w14:paraId="1FB00C2D" w14:textId="77777777">
        <w:trPr>
          <w:trHeight w:val="510"/>
        </w:trPr>
        <w:sdt>
          <w:sdtPr>
            <w:rPr>
              <w:b/>
              <w:bCs/>
              <w:color w:val="005CA9"/>
              <w:sz w:val="20"/>
              <w:szCs w:val="20"/>
            </w:rPr>
            <w:id w:val="1288694099"/>
            <w:placeholder>
              <w:docPart w:val="DefaultPlaceholder_-1854013438"/>
            </w:placeholder>
            <w:showingPlcHdr/>
            <w:dropDownList>
              <w:listItem w:value="Choose an item."/>
              <w:listItem w:displayText="Yes" w:value="Yes"/>
              <w:listItem w:displayText="No" w:value="No"/>
            </w:dropDownList>
          </w:sdtPr>
          <w:sdtEndPr/>
          <w:sdtContent>
            <w:tc>
              <w:tcPr>
                <w:tcW w:w="9021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03383E06" w14:textId="48C78901" w:rsidR="00280E10" w:rsidRPr="00962837" w:rsidRDefault="00280E10" w:rsidP="002B5095">
                <w:pPr>
                  <w:spacing w:before="60" w:after="60" w:line="259" w:lineRule="auto"/>
                  <w:ind w:right="0"/>
                  <w:rPr>
                    <w:b/>
                    <w:bCs/>
                    <w:color w:val="005CA9"/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Choose an item.</w:t>
                </w:r>
              </w:p>
            </w:tc>
          </w:sdtContent>
        </w:sdt>
      </w:tr>
    </w:tbl>
    <w:p w14:paraId="1558B3BC" w14:textId="77777777" w:rsidR="006E7C69" w:rsidRDefault="006E7C69">
      <w:pPr>
        <w:rPr>
          <w:b/>
          <w:bCs/>
          <w:i/>
          <w:iCs/>
          <w:color w:val="194182"/>
          <w:sz w:val="28"/>
          <w:szCs w:val="28"/>
        </w:rPr>
      </w:pPr>
    </w:p>
    <w:p w14:paraId="080F1BC9" w14:textId="77777777" w:rsidR="00EF3E16" w:rsidRPr="00EF3E16" w:rsidRDefault="00EF3E16" w:rsidP="00EF3E16">
      <w:pPr>
        <w:rPr>
          <w:sz w:val="28"/>
          <w:szCs w:val="28"/>
        </w:rPr>
      </w:pPr>
    </w:p>
    <w:p w14:paraId="17F1E001" w14:textId="572F4C7C" w:rsidR="00962837" w:rsidRPr="000A2534" w:rsidRDefault="00962837" w:rsidP="00962837">
      <w:pPr>
        <w:pStyle w:val="Heading4"/>
        <w:rPr>
          <w:color w:val="00B0F0"/>
          <w:sz w:val="36"/>
          <w:szCs w:val="36"/>
        </w:rPr>
      </w:pPr>
      <w:r w:rsidRPr="000A2534">
        <w:rPr>
          <w:color w:val="00B0F0"/>
          <w:sz w:val="36"/>
          <w:szCs w:val="36"/>
        </w:rPr>
        <w:t>Section Four – Confidential Information</w:t>
      </w:r>
    </w:p>
    <w:p w14:paraId="56D708B3" w14:textId="3C753846" w:rsidR="00A31781" w:rsidRDefault="00A31781" w:rsidP="00A31781">
      <w:pPr>
        <w:rPr>
          <w:b/>
          <w:bCs/>
          <w:i/>
          <w:iCs/>
          <w:color w:val="194182"/>
          <w:sz w:val="28"/>
          <w:szCs w:val="28"/>
        </w:rPr>
      </w:pP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9021"/>
      </w:tblGrid>
      <w:tr w:rsidR="002B5095" w:rsidRPr="00962837" w14:paraId="423D1495" w14:textId="77777777">
        <w:trPr>
          <w:trHeight w:val="511"/>
        </w:trPr>
        <w:tc>
          <w:tcPr>
            <w:tcW w:w="902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7940B3C2" w14:textId="2C2810F9" w:rsidR="002B5095" w:rsidRPr="00962837" w:rsidRDefault="002B5095" w:rsidP="002B5095">
            <w:pPr>
              <w:spacing w:before="60" w:after="60" w:line="259" w:lineRule="auto"/>
              <w:rPr>
                <w:sz w:val="20"/>
                <w:szCs w:val="20"/>
              </w:rPr>
            </w:pPr>
            <w:r w:rsidRPr="00962837">
              <w:rPr>
                <w:b/>
                <w:bCs/>
                <w:color w:val="005CA9"/>
                <w:sz w:val="20"/>
                <w:szCs w:val="20"/>
              </w:rPr>
              <w:t>Additional information – not to be shared with whānau: for example, risk factors for engagement or home visits</w:t>
            </w:r>
          </w:p>
        </w:tc>
      </w:tr>
      <w:tr w:rsidR="002B5095" w:rsidRPr="00962837" w14:paraId="3DD9C81A" w14:textId="77777777" w:rsidTr="00FF2CAC">
        <w:trPr>
          <w:trHeight w:val="507"/>
        </w:trPr>
        <w:tc>
          <w:tcPr>
            <w:tcW w:w="902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7E3EBCC" w14:textId="56B121FC" w:rsidR="002B5095" w:rsidRPr="00962837" w:rsidRDefault="00874C53" w:rsidP="00FF2CAC">
            <w:pPr>
              <w:tabs>
                <w:tab w:val="left" w:pos="3475"/>
              </w:tabs>
              <w:spacing w:before="60" w:after="60" w:line="259" w:lineRule="auto"/>
              <w:ind w:right="0"/>
              <w:jc w:val="left"/>
              <w:rPr>
                <w:sz w:val="20"/>
                <w:szCs w:val="20"/>
              </w:rPr>
            </w:pPr>
            <w:sdt>
              <w:sdtPr>
                <w:rPr>
                  <w:sz w:val="20"/>
                  <w:szCs w:val="20"/>
                </w:rPr>
                <w:id w:val="954992603"/>
                <w:placeholder>
                  <w:docPart w:val="DefaultPlaceholder_-1854013440"/>
                </w:placeholder>
                <w:showingPlcHdr/>
              </w:sdtPr>
              <w:sdtEndPr/>
              <w:sdtContent>
                <w:r w:rsidR="00192191" w:rsidRPr="006C6A82">
                  <w:rPr>
                    <w:rStyle w:val="PlaceholderText"/>
                  </w:rPr>
                  <w:t>Click or tap here to enter text.</w:t>
                </w:r>
              </w:sdtContent>
            </w:sdt>
            <w:r w:rsidR="00FF2CAC">
              <w:rPr>
                <w:sz w:val="20"/>
                <w:szCs w:val="20"/>
              </w:rPr>
              <w:tab/>
            </w:r>
          </w:p>
        </w:tc>
      </w:tr>
    </w:tbl>
    <w:p w14:paraId="3CD0429D" w14:textId="77777777" w:rsidR="00A05C5D" w:rsidRDefault="00A05C5D"/>
    <w:p w14:paraId="4DFDCB9D" w14:textId="615D9336" w:rsidR="00A05C5D" w:rsidRPr="000A2534" w:rsidRDefault="00A05C5D" w:rsidP="000A2534">
      <w:pPr>
        <w:spacing w:after="120"/>
        <w:ind w:right="0"/>
        <w:rPr>
          <w:b/>
          <w:bCs/>
          <w:i/>
          <w:iCs/>
          <w:color w:val="194182"/>
          <w:sz w:val="26"/>
          <w:szCs w:val="26"/>
        </w:rPr>
      </w:pPr>
      <w:r w:rsidRPr="000A2534">
        <w:rPr>
          <w:b/>
          <w:bCs/>
          <w:i/>
          <w:iCs/>
          <w:color w:val="194182"/>
          <w:sz w:val="26"/>
          <w:szCs w:val="26"/>
        </w:rPr>
        <w:t>Approval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4510"/>
        <w:gridCol w:w="4511"/>
      </w:tblGrid>
      <w:tr w:rsidR="002B5095" w:rsidRPr="00962837" w14:paraId="7C8394D1" w14:textId="77777777">
        <w:trPr>
          <w:trHeight w:val="510"/>
        </w:trPr>
        <w:tc>
          <w:tcPr>
            <w:tcW w:w="9021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66DE62DD" w14:textId="2CB2245B" w:rsidR="002B5095" w:rsidRPr="00962837" w:rsidRDefault="002B5095" w:rsidP="002B5095">
            <w:pPr>
              <w:spacing w:before="60" w:after="60" w:line="259" w:lineRule="auto"/>
              <w:jc w:val="left"/>
              <w:rPr>
                <w:rFonts w:eastAsia="Verdana"/>
                <w:sz w:val="20"/>
                <w:szCs w:val="20"/>
              </w:rPr>
            </w:pPr>
            <w:r w:rsidRPr="00962837">
              <w:rPr>
                <w:b/>
                <w:bCs/>
                <w:color w:val="005CA9"/>
                <w:sz w:val="20"/>
                <w:szCs w:val="20"/>
              </w:rPr>
              <w:t xml:space="preserve">Signed: </w:t>
            </w:r>
          </w:p>
        </w:tc>
      </w:tr>
      <w:tr w:rsidR="002B5095" w:rsidRPr="00962837" w14:paraId="63CACC36" w14:textId="77777777">
        <w:trPr>
          <w:trHeight w:val="510"/>
        </w:trPr>
        <w:tc>
          <w:tcPr>
            <w:tcW w:w="9021" w:type="dxa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F122A4" w14:textId="77777777" w:rsidR="002B5095" w:rsidRPr="00962837" w:rsidRDefault="002B5095" w:rsidP="002B5095">
            <w:pPr>
              <w:spacing w:before="60" w:after="60" w:line="259" w:lineRule="auto"/>
              <w:ind w:right="0"/>
              <w:rPr>
                <w:sz w:val="20"/>
                <w:szCs w:val="20"/>
              </w:rPr>
            </w:pPr>
          </w:p>
        </w:tc>
      </w:tr>
      <w:tr w:rsidR="002B5095" w:rsidRPr="00962837" w14:paraId="56B497E3" w14:textId="77777777">
        <w:trPr>
          <w:trHeight w:val="510"/>
        </w:trPr>
        <w:tc>
          <w:tcPr>
            <w:tcW w:w="451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4E14D693" w14:textId="078323B0" w:rsidR="002B5095" w:rsidRPr="00962837" w:rsidRDefault="002B5095" w:rsidP="002B5095">
            <w:pPr>
              <w:spacing w:before="60" w:after="60" w:line="259" w:lineRule="auto"/>
              <w:rPr>
                <w:b/>
                <w:bCs/>
                <w:color w:val="005CA9"/>
                <w:sz w:val="20"/>
                <w:szCs w:val="20"/>
              </w:rPr>
            </w:pPr>
            <w:r w:rsidRPr="00962837">
              <w:rPr>
                <w:b/>
                <w:bCs/>
                <w:color w:val="005CA9"/>
                <w:sz w:val="20"/>
                <w:szCs w:val="20"/>
              </w:rPr>
              <w:t>Role:</w:t>
            </w:r>
          </w:p>
        </w:tc>
        <w:tc>
          <w:tcPr>
            <w:tcW w:w="451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DEEAF6" w:themeFill="accent5" w:themeFillTint="33"/>
          </w:tcPr>
          <w:p w14:paraId="76091D43" w14:textId="63BDE83C" w:rsidR="002B5095" w:rsidRPr="00962837" w:rsidRDefault="002B5095" w:rsidP="002B5095">
            <w:pPr>
              <w:spacing w:before="60" w:after="60" w:line="259" w:lineRule="auto"/>
              <w:rPr>
                <w:b/>
                <w:bCs/>
                <w:color w:val="005CA9"/>
                <w:sz w:val="20"/>
                <w:szCs w:val="20"/>
              </w:rPr>
            </w:pPr>
            <w:r w:rsidRPr="00962837">
              <w:rPr>
                <w:b/>
                <w:bCs/>
                <w:color w:val="005CA9"/>
                <w:sz w:val="20"/>
                <w:szCs w:val="20"/>
              </w:rPr>
              <w:t>Date:</w:t>
            </w:r>
          </w:p>
        </w:tc>
      </w:tr>
      <w:tr w:rsidR="002B5095" w:rsidRPr="00962837" w14:paraId="0235E18B" w14:textId="77777777">
        <w:trPr>
          <w:trHeight w:val="510"/>
        </w:trPr>
        <w:sdt>
          <w:sdtPr>
            <w:rPr>
              <w:sz w:val="20"/>
              <w:szCs w:val="20"/>
            </w:rPr>
            <w:id w:val="-1393880987"/>
            <w:placeholder>
              <w:docPart w:val="DefaultPlaceholder_-1854013440"/>
            </w:placeholder>
            <w:showingPlcHdr/>
            <w:text/>
          </w:sdtPr>
          <w:sdtEndPr/>
          <w:sdtContent>
            <w:tc>
              <w:tcPr>
                <w:tcW w:w="4510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2F9607C3" w14:textId="22D26E24" w:rsidR="002B5095" w:rsidRPr="00962837" w:rsidRDefault="00192191" w:rsidP="002B5095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here to enter text.</w:t>
                </w:r>
              </w:p>
            </w:tc>
          </w:sdtContent>
        </w:sdt>
        <w:sdt>
          <w:sdtPr>
            <w:rPr>
              <w:sz w:val="20"/>
              <w:szCs w:val="20"/>
            </w:rPr>
            <w:id w:val="1215083073"/>
            <w:placeholder>
              <w:docPart w:val="DefaultPlaceholder_-1854013437"/>
            </w:placeholder>
            <w:showingPlcHdr/>
            <w:date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4511" w:type="dxa"/>
                <w:tcBorders>
                  <w:top w:val="single" w:sz="4" w:space="0" w:color="auto"/>
                  <w:left w:val="single" w:sz="4" w:space="0" w:color="auto"/>
                  <w:bottom w:val="single" w:sz="4" w:space="0" w:color="auto"/>
                  <w:right w:val="single" w:sz="4" w:space="0" w:color="auto"/>
                </w:tcBorders>
              </w:tcPr>
              <w:p w14:paraId="6933C5BD" w14:textId="054E43D6" w:rsidR="002B5095" w:rsidRPr="00962837" w:rsidRDefault="00192191" w:rsidP="002B5095">
                <w:pPr>
                  <w:spacing w:before="60" w:after="60" w:line="259" w:lineRule="auto"/>
                  <w:ind w:right="0"/>
                  <w:rPr>
                    <w:sz w:val="20"/>
                    <w:szCs w:val="20"/>
                  </w:rPr>
                </w:pPr>
                <w:r w:rsidRPr="006C6A82">
                  <w:rPr>
                    <w:rStyle w:val="PlaceholderText"/>
                  </w:rPr>
                  <w:t>Click or tap to enter a date.</w:t>
                </w:r>
              </w:p>
            </w:tc>
          </w:sdtContent>
        </w:sdt>
      </w:tr>
    </w:tbl>
    <w:p w14:paraId="2022E2EE" w14:textId="07FA8D50" w:rsidR="00B25073" w:rsidRDefault="00B25073" w:rsidP="002B5095">
      <w:pPr>
        <w:ind w:left="0" w:firstLine="0"/>
      </w:pPr>
    </w:p>
    <w:sectPr w:rsidR="00B25073" w:rsidSect="00DC5932">
      <w:headerReference w:type="even" r:id="rId15"/>
      <w:headerReference w:type="default" r:id="rId16"/>
      <w:footerReference w:type="even" r:id="rId17"/>
      <w:footerReference w:type="default" r:id="rId18"/>
      <w:headerReference w:type="first" r:id="rId19"/>
      <w:footerReference w:type="first" r:id="rId20"/>
      <w:pgSz w:w="11906" w:h="16838"/>
      <w:pgMar w:top="296" w:right="707" w:bottom="993" w:left="567" w:header="720" w:footer="373" w:gutter="0"/>
      <w:cols w:space="72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883A28F" w14:textId="77777777" w:rsidR="00874C53" w:rsidRDefault="00874C53" w:rsidP="00427825">
      <w:r>
        <w:separator/>
      </w:r>
    </w:p>
    <w:p w14:paraId="6D004899" w14:textId="77777777" w:rsidR="00874C53" w:rsidRDefault="00874C53" w:rsidP="00427825"/>
  </w:endnote>
  <w:endnote w:type="continuationSeparator" w:id="0">
    <w:p w14:paraId="4E1459C9" w14:textId="77777777" w:rsidR="00874C53" w:rsidRDefault="00874C53" w:rsidP="00427825">
      <w:r>
        <w:continuationSeparator/>
      </w:r>
    </w:p>
    <w:p w14:paraId="7DC54756" w14:textId="77777777" w:rsidR="00874C53" w:rsidRDefault="00874C53" w:rsidP="00427825"/>
  </w:endnote>
  <w:endnote w:type="continuationNotice" w:id="1">
    <w:p w14:paraId="29701E32" w14:textId="77777777" w:rsidR="00874C53" w:rsidRDefault="00874C53" w:rsidP="00427825"/>
    <w:p w14:paraId="4D433F20" w14:textId="77777777" w:rsidR="00874C53" w:rsidRDefault="00874C53" w:rsidP="00427825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Roboto">
    <w:charset w:val="00"/>
    <w:family w:val="auto"/>
    <w:pitch w:val="variable"/>
    <w:sig w:usb0="E0000AFF" w:usb1="5000217F" w:usb2="00000021" w:usb3="00000000" w:csb0="0000019F" w:csb1="00000000"/>
  </w:font>
  <w:font w:name="Oswald">
    <w:charset w:val="00"/>
    <w:family w:val="auto"/>
    <w:pitch w:val="variable"/>
    <w:sig w:usb0="2000020F" w:usb1="00000000" w:usb2="00000000" w:usb3="00000000" w:csb0="00000197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Times New Roman (Headings CS)">
    <w:altName w:val="Times New Roman"/>
    <w:charset w:val="00"/>
    <w:family w:val="roman"/>
    <w:pitch w:val="variable"/>
    <w:sig w:usb0="E0002AEF" w:usb1="C0007841" w:usb2="00000009" w:usb3="00000000" w:csb0="000001F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151B97B" w14:textId="52114C15" w:rsidR="00B25073" w:rsidRDefault="00571A92" w:rsidP="00427825">
    <w:r>
      <w:rPr>
        <w:rFonts w:ascii="Calibri" w:eastAsia="Calibri" w:hAnsi="Calibri" w:cs="Calibri"/>
        <w:noProof/>
      </w:rPr>
      <mc:AlternateContent>
        <mc:Choice Requires="wps">
          <w:drawing>
            <wp:anchor distT="0" distB="0" distL="0" distR="0" simplePos="0" relativeHeight="251663366" behindDoc="0" locked="0" layoutInCell="1" allowOverlap="1" wp14:anchorId="7CA0B371" wp14:editId="5E7C393E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914400" cy="368935"/>
              <wp:effectExtent l="0" t="0" r="0" b="0"/>
              <wp:wrapNone/>
              <wp:docPr id="2143278760" name="Text Box 12" descr="[UNCLASSIFIED]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914400" cy="36893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71429341" w14:textId="22180593" w:rsidR="00571A92" w:rsidRPr="00571A92" w:rsidRDefault="00571A92" w:rsidP="00571A92">
                          <w:pPr>
                            <w:rPr>
                              <w:rFonts w:ascii="Aptos" w:eastAsia="Aptos" w:hAnsi="Aptos" w:cs="Aptos"/>
                              <w:noProof/>
                              <w:sz w:val="20"/>
                              <w:szCs w:val="20"/>
                            </w:rPr>
                          </w:pPr>
                          <w:r w:rsidRPr="00571A92">
                            <w:rPr>
                              <w:rFonts w:ascii="Aptos" w:eastAsia="Aptos" w:hAnsi="Aptos" w:cs="Aptos"/>
                              <w:noProof/>
                              <w:sz w:val="20"/>
                              <w:szCs w:val="20"/>
                            </w:rPr>
                            <w:t>[UNCLASSIFIED]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7CA0B371" id="_x0000_t202" coordsize="21600,21600" o:spt="202" path="m,l,21600r21600,l21600,xe">
              <v:stroke joinstyle="miter"/>
              <v:path gradientshapeok="t" o:connecttype="rect"/>
            </v:shapetype>
            <v:shape id="Text Box 12" o:spid="_x0000_s1028" type="#_x0000_t202" alt="[UNCLASSIFIED]" style="position:absolute;left:0;text-align:left;margin-left:0;margin-top:0;width:1in;height:29.05pt;z-index:251663366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ghLG8DgIAABwEAAAOAAAAZHJzL2Uyb0RvYy54bWysU01v2zAMvQ/YfxB0X+ykH2iMOEXWIsOA&#10;oC2QDj3LshQbkERBUmJnv36UHCddt9Owi0yT1CP5+LS477UiB+F8C6ak00lOiTAc6tbsSvrjdf3l&#10;jhIfmKmZAiNKehSe3i8/f1p0thAzaEDVwhEEMb7obEmbEGyRZZ43QjM/ASsMBiU4zQL+ul1WO9Yh&#10;ulbZLM9vsw5cbR1w4T16H4cgXSZ8KQUPz1J6EYgqKfYW0unSWcUzWy5YsXPMNi0/tcH+oQvNWoNF&#10;z1CPLDCyd+0fULrlDjzIMOGgM5Cy5SLNgNNM8w/TbBtmRZoFyfH2TJP/f7D86bC1L46E/iv0uMBI&#10;SGd94dEZ5+ml0/GLnRKMI4XHM22iD4Sjcz69vs4xwjF0dXs3v7qJKNnlsnU+fBOgSTRK6nAriSx2&#10;2PgwpI4psZaBdatU2owyvzkQM3qyS4fRCn3Vk7Yu6WzsvoL6iEM5GPbtLV+3WHrDfHhhDheM3aJo&#10;wzMeUkFXUjhZlDTgfv7NH/ORd4xS0qFgSmpQ0ZSo7wb3EbU1Gm40qmRM5/lNpMfs9QOgDKf4IixP&#10;JnpdUKMpHeg3lPMqFsIQMxzLlbQazYcwKBefAxerVUpCGVkWNmZreYSOdEUuX/s35uyJ8ICbeoJR&#10;Taz4wPuQG296u9oHZD8tJVI7EHliHCWY1np6LlHj7/9T1uVRL38BAAD//wMAUEsDBBQABgAIAAAA&#10;IQCFZyWF2gAAAAQBAAAPAAAAZHJzL2Rvd25yZXYueG1sTI9NS8NAEIbvgv9hGcGb3fRDKTGbIgVP&#10;FaGtF2/b3WkSzc6G7KRN/71TL3oZeHmHZ54pVmNo1Qn71EQyMJ1koJBc9A1VBj72rw9LUIktedtG&#10;QgMXTLAqb28Km/t4pi2edlwpgVDKrYGaucu1Tq7GYNMkdkjSHWMfLEvsK+17exZ4aPUsy550sA3J&#10;hdp2uK7Rfe+GYOBxy2/DO+3nn+Ps8rXp1m5+3Dhj7u/Gl2dQjCP/LcNVX9ShFKdDHMgn1RqQR/h3&#10;XrvFQuJBwMsp6LLQ/+XLHwAAAP//AwBQSwECLQAUAAYACAAAACEAtoM4kv4AAADhAQAAEwAAAAAA&#10;AAAAAAAAAAAAAAAAW0NvbnRlbnRfVHlwZXNdLnhtbFBLAQItABQABgAIAAAAIQA4/SH/1gAAAJQB&#10;AAALAAAAAAAAAAAAAAAAAC8BAABfcmVscy8ucmVsc1BLAQItABQABgAIAAAAIQDghLG8DgIAABwE&#10;AAAOAAAAAAAAAAAAAAAAAC4CAABkcnMvZTJvRG9jLnhtbFBLAQItABQABgAIAAAAIQCFZyWF2gAA&#10;AAQBAAAPAAAAAAAAAAAAAAAAAGgEAABkcnMvZG93bnJldi54bWxQSwUGAAAAAAQABADzAAAAbwUA&#10;AAAA&#10;" filled="f" stroked="f">
              <v:fill o:detectmouseclick="t"/>
              <v:textbox style="mso-fit-shape-to-text:t" inset="0,0,0,15pt">
                <w:txbxContent>
                  <w:p w14:paraId="71429341" w14:textId="22180593" w:rsidR="00571A92" w:rsidRPr="00571A92" w:rsidRDefault="00571A92" w:rsidP="00571A92">
                    <w:pPr>
                      <w:rPr>
                        <w:rFonts w:ascii="Aptos" w:eastAsia="Aptos" w:hAnsi="Aptos" w:cs="Aptos"/>
                        <w:noProof/>
                        <w:sz w:val="20"/>
                        <w:szCs w:val="20"/>
                      </w:rPr>
                    </w:pPr>
                    <w:r w:rsidRPr="00571A92">
                      <w:rPr>
                        <w:rFonts w:ascii="Aptos" w:eastAsia="Aptos" w:hAnsi="Aptos" w:cs="Aptos"/>
                        <w:noProof/>
                        <w:sz w:val="20"/>
                        <w:szCs w:val="20"/>
                      </w:rPr>
                      <w:t>[UNCLASSIFIED]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4804FC">
      <w:rPr>
        <w:rFonts w:ascii="Calibri" w:eastAsia="Calibri" w:hAnsi="Calibri" w:cs="Calibri"/>
        <w:noProof/>
      </w:rPr>
      <mc:AlternateContent>
        <mc:Choice Requires="wpg">
          <w:drawing>
            <wp:anchor distT="0" distB="0" distL="114300" distR="114300" simplePos="0" relativeHeight="251658240" behindDoc="0" locked="0" layoutInCell="1" allowOverlap="1" wp14:anchorId="5606A424" wp14:editId="57D3E8A5">
              <wp:simplePos x="0" y="0"/>
              <wp:positionH relativeFrom="page">
                <wp:posOffset>896417</wp:posOffset>
              </wp:positionH>
              <wp:positionV relativeFrom="page">
                <wp:posOffset>9954462</wp:posOffset>
              </wp:positionV>
              <wp:extent cx="5769229" cy="6097"/>
              <wp:effectExtent l="0" t="0" r="0" b="0"/>
              <wp:wrapSquare wrapText="bothSides"/>
              <wp:docPr id="39929" name="Group 39929"/>
              <wp:cNvGraphicFramePr/>
              <a:graphic xmlns:a="http://schemas.openxmlformats.org/drawingml/2006/main">
                <a:graphicData uri="http://schemas.microsoft.com/office/word/2010/wordprocessingGroup">
                  <wpg:wgp>
                    <wpg:cNvGrpSpPr/>
                    <wpg:grpSpPr>
                      <a:xfrm>
                        <a:off x="0" y="0"/>
                        <a:ext cx="5769229" cy="6097"/>
                        <a:chOff x="0" y="0"/>
                        <a:chExt cx="5769229" cy="6097"/>
                      </a:xfrm>
                    </wpg:grpSpPr>
                    <wps:wsp>
                      <wps:cNvPr id="41807" name="Shape 41807"/>
                      <wps:cNvSpPr/>
                      <wps:spPr>
                        <a:xfrm>
                          <a:off x="0" y="0"/>
                          <a:ext cx="5769229" cy="9144"/>
                        </a:xfrm>
                        <a:custGeom>
                          <a:avLst/>
                          <a:gdLst/>
                          <a:ahLst/>
                          <a:cxnLst/>
                          <a:rect l="0" t="0" r="0" b="0"/>
                          <a:pathLst>
                            <a:path w="5769229" h="9144">
                              <a:moveTo>
                                <a:pt x="0" y="0"/>
                              </a:moveTo>
                              <a:lnTo>
                                <a:pt x="5769229" y="0"/>
                              </a:lnTo>
                              <a:lnTo>
                                <a:pt x="5769229" y="9144"/>
                              </a:lnTo>
                              <a:lnTo>
                                <a:pt x="0" y="9144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ln w="0" cap="flat">
                          <a:miter lim="127000"/>
                        </a:ln>
                      </wps:spPr>
                      <wps:style>
                        <a:lnRef idx="0">
                          <a:srgbClr val="000000">
                            <a:alpha val="0"/>
                          </a:srgbClr>
                        </a:lnRef>
                        <a:fillRef idx="1">
                          <a:srgbClr val="D9D9D9"/>
                        </a:fillRef>
                        <a:effectRef idx="0">
                          <a:scrgbClr r="0" g="0" b="0"/>
                        </a:effectRef>
                        <a:fontRef idx="none"/>
                      </wps:style>
                      <wps:bodyPr/>
                    </wps:wsp>
                  </wpg:wgp>
                </a:graphicData>
              </a:graphic>
            </wp:anchor>
          </w:drawing>
        </mc:Choice>
        <mc:Fallback>
          <w:pict>
            <v:group w14:anchorId="1D7237BC" id="Group 39929" o:spid="_x0000_s1026" style="position:absolute;margin-left:70.6pt;margin-top:783.8pt;width:454.25pt;height:.5pt;z-index:251658240;mso-position-horizontal-relative:page;mso-position-vertical-relative:page" coordsize="57692,6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PoySFcgIAAC8GAAAOAAAAZHJzL2Uyb0RvYy54bWykVF1v2yAUfZ+0/4B4X+1EWdNYcfqwbHmZ&#10;tmptfwDB+EPCgIDEyb/f5dombipVU5ZINoZ7D/ccLmf9eGolOQrrGq1yOrtLKRGK66JRVU5fX358&#10;eaDEeaYKJrUSOT0LRx83nz+tO5OJua61LIQlAKJc1pmc1t6bLEkcr0XL3J02QsFiqW3LPHzaKiks&#10;6wC9lck8Te+TTtvCWM2FczC77RfpBvHLUnD/uyyd8ETmFGrz+LT43IdnslmzrLLM1A0fymA3VNGy&#10;RsGmEWrLPCMH27yDahtutdOlv+O6TXRZNlwgB2AzS6/Y7Kw+GORSZV1lokwg7ZVON8PyX8edNc/m&#10;yYISnalAC/wKXE6lbcMbqiQnlOwcJRMnTzhMfl3er+bzFSUc1u7T1bJXlNcg+7skXn//KC0Zt0ze&#10;FNIZaA13Ye/+j/1zzYxAUV0G7J8saYqcLmYP6ZISxVpoUgwh/RTKgpFRJJc50OsmhVazxSIoFKmy&#10;jB+c3wmNSrPjT+f7lizGEavHET+pcWihsT9sacN8yAtFhiHpJkdV5xTrCIutPooXjWH+6rygxsuq&#10;VNOoeOpjQ0DsGDG+DeJNIyfkx6Dx3QfDBQXAfwzDuxv3hUHgicpG7jA5VVeqIANswhk4TSmZxyvb&#10;Nh4sSDYt+Nd8maYXYEALzdefNo78WYogllR/RAmNg9ciTDhb7b9JS44sGA3+EJxJU7Nhdjj4IRRL&#10;RZyQXzZSRsgZpr6B3K7Cf0AYgkOeQI+LmWmfyYdqeqMDuwDSo92BKDEJd9bKx3wFJo2bTNiG4V4X&#10;Z7QIFARuI0qDroQ8BgcNtjf9xqiLz2/+AgAA//8DAFBLAwQUAAYACAAAACEAcMf/JuMAAAAOAQAA&#10;DwAAAGRycy9kb3ducmV2LnhtbEyPQU/CQBCF7yb+h82YeJNtEQrWbgkh6omYCCbG29Id2obubNNd&#10;2vLvHbzobd7My5vvZavRNqLHzteOFMSTCARS4UxNpYLP/evDEoQPmoxuHKGCC3pY5bc3mU6NG+gD&#10;+10oBYeQT7WCKoQ2ldIXFVrtJ65F4tvRdVYHll0pTacHDreNnEZRIq2uiT9UusVNhcVpd7YK3gY9&#10;rB/jl357Om4u3/v5+9c2RqXu78b1M4iAY/gzwxWf0SFnpoM7k/GiYT2Lp2zlYZ4sEhBXSzR7WoA4&#10;/O6WCcg8k/9r5D8AAAD//wMAUEsBAi0AFAAGAAgAAAAhALaDOJL+AAAA4QEAABMAAAAAAAAAAAAA&#10;AAAAAAAAAFtDb250ZW50X1R5cGVzXS54bWxQSwECLQAUAAYACAAAACEAOP0h/9YAAACUAQAACwAA&#10;AAAAAAAAAAAAAAAvAQAAX3JlbHMvLnJlbHNQSwECLQAUAAYACAAAACEAD6MkhXICAAAvBgAADgAA&#10;AAAAAAAAAAAAAAAuAgAAZHJzL2Uyb0RvYy54bWxQSwECLQAUAAYACAAAACEAcMf/JuMAAAAOAQAA&#10;DwAAAAAAAAAAAAAAAADMBAAAZHJzL2Rvd25yZXYueG1sUEsFBgAAAAAEAAQA8wAAANwFAAAAAA==&#10;">
              <v:shape id="Shape 41807" o:spid="_x0000_s1027" style="position:absolute;width:57692;height:91;visibility:visible;mso-wrap-style:square;v-text-anchor:top" coordsize="5769229,9144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humKlwwAAAN4AAAAPAAAAZHJzL2Rvd25yZXYueG1sRI/NqsIw&#10;FIT3F3yHcAQ3F00VuUo1ij8IgiurC5eH5tgWm5PSRI1vbwThLoeZ+YaZL4OpxYNaV1lWMBwkIIhz&#10;qysuFJxPu/4UhPPIGmvLpOBFDpaLzs8cU22ffKRH5gsRIexSVFB636RSurwkg25gG+LoXW1r0EfZ&#10;FlK3+IxwU8tRkvxJgxXHhRIb2pSU37K7URBCxq9D439pktdbOl+Oxd2ulep1w2oGwlPw/+Fve68V&#10;jIfTZAKfO/EKyMUbAAD//wMAUEsBAi0AFAAGAAgAAAAhANvh9svuAAAAhQEAABMAAAAAAAAAAAAA&#10;AAAAAAAAAFtDb250ZW50X1R5cGVzXS54bWxQSwECLQAUAAYACAAAACEAWvQsW78AAAAVAQAACwAA&#10;AAAAAAAAAAAAAAAfAQAAX3JlbHMvLnJlbHNQSwECLQAUAAYACAAAACEAYbpipcMAAADeAAAADwAA&#10;AAAAAAAAAAAAAAAHAgAAZHJzL2Rvd25yZXYueG1sUEsFBgAAAAADAAMAtwAAAPcCAAAAAA==&#10;" path="m,l5769229,r,9144l,9144,,e" fillcolor="#d9d9d9" stroked="f" strokeweight="0">
                <v:stroke miterlimit="83231f" joinstyle="miter"/>
                <v:path arrowok="t" textboxrect="0,0,5769229,9144"/>
              </v:shape>
              <w10:wrap type="square" anchorx="page" anchory="page"/>
            </v:group>
          </w:pict>
        </mc:Fallback>
      </mc:AlternateContent>
    </w:r>
    <w:r w:rsidR="004804FC">
      <w:fldChar w:fldCharType="begin"/>
    </w:r>
    <w:r w:rsidR="004804FC">
      <w:instrText xml:space="preserve"> PAGE   \* MERGEFORMAT </w:instrText>
    </w:r>
    <w:r w:rsidR="004804FC">
      <w:fldChar w:fldCharType="separate"/>
    </w:r>
    <w:r w:rsidR="004804FC">
      <w:rPr>
        <w:sz w:val="18"/>
      </w:rPr>
      <w:t>2</w:t>
    </w:r>
    <w:r w:rsidR="004804FC">
      <w:rPr>
        <w:sz w:val="18"/>
      </w:rPr>
      <w:fldChar w:fldCharType="end"/>
    </w:r>
    <w:r w:rsidR="004804FC">
      <w:rPr>
        <w:sz w:val="18"/>
      </w:rPr>
      <w:t xml:space="preserve"> | </w:t>
    </w:r>
    <w:r w:rsidR="004804FC">
      <w:rPr>
        <w:color w:val="7F7F7F"/>
        <w:sz w:val="18"/>
      </w:rPr>
      <w:t>P a g e</w:t>
    </w:r>
    <w:r w:rsidR="004804FC">
      <w:rPr>
        <w:sz w:val="18"/>
      </w:rPr>
      <w:t xml:space="preserve"> </w:t>
    </w:r>
  </w:p>
  <w:p w14:paraId="374545B4" w14:textId="77777777" w:rsidR="00B25073" w:rsidRDefault="004804FC" w:rsidP="00427825">
    <w:r>
      <w:t xml:space="preserve"> </w:t>
    </w:r>
  </w:p>
  <w:p w14:paraId="77076A6A" w14:textId="77777777" w:rsidR="00F1004E" w:rsidRDefault="00F1004E" w:rsidP="00427825"/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69BBC25" w14:textId="2C689BEE" w:rsidR="00276BD5" w:rsidRPr="00276BD5" w:rsidRDefault="00571A92">
    <w:pPr>
      <w:pStyle w:val="Footer"/>
      <w:pBdr>
        <w:top w:val="single" w:sz="4" w:space="1" w:color="D9D9D9" w:themeColor="background1" w:themeShade="D9"/>
      </w:pBdr>
      <w:rPr>
        <w:b/>
        <w:bCs/>
        <w:sz w:val="18"/>
        <w:szCs w:val="18"/>
      </w:rPr>
    </w:pPr>
    <w:r>
      <w:rPr>
        <w:noProof/>
        <w:sz w:val="18"/>
        <w:szCs w:val="18"/>
      </w:rPr>
      <mc:AlternateContent>
        <mc:Choice Requires="wps">
          <w:drawing>
            <wp:anchor distT="0" distB="0" distL="0" distR="0" simplePos="0" relativeHeight="251664390" behindDoc="0" locked="0" layoutInCell="1" allowOverlap="1" wp14:anchorId="4432C450" wp14:editId="4602E415">
              <wp:simplePos x="361950" y="1010602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914400" cy="368935"/>
              <wp:effectExtent l="0" t="0" r="0" b="0"/>
              <wp:wrapNone/>
              <wp:docPr id="1983642307" name="Text Box 13" descr="[UNCLASSIFIED]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914400" cy="36893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1117DB8E" w14:textId="5B4E89C3" w:rsidR="00571A92" w:rsidRPr="00571A92" w:rsidRDefault="00571A92" w:rsidP="00571A92">
                          <w:pPr>
                            <w:rPr>
                              <w:rFonts w:ascii="Aptos" w:eastAsia="Aptos" w:hAnsi="Aptos" w:cs="Aptos"/>
                              <w:noProof/>
                              <w:sz w:val="20"/>
                              <w:szCs w:val="20"/>
                            </w:rPr>
                          </w:pPr>
                          <w:r w:rsidRPr="00571A92">
                            <w:rPr>
                              <w:rFonts w:ascii="Aptos" w:eastAsia="Aptos" w:hAnsi="Aptos" w:cs="Aptos"/>
                              <w:noProof/>
                              <w:sz w:val="20"/>
                              <w:szCs w:val="20"/>
                            </w:rPr>
                            <w:t>[UNCLASSIFIED]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4432C450" id="_x0000_t202" coordsize="21600,21600" o:spt="202" path="m,l,21600r21600,l21600,xe">
              <v:stroke joinstyle="miter"/>
              <v:path gradientshapeok="t" o:connecttype="rect"/>
            </v:shapetype>
            <v:shape id="Text Box 13" o:spid="_x0000_s1029" type="#_x0000_t202" alt="[UNCLASSIFIED]" style="position:absolute;left:0;text-align:left;margin-left:0;margin-top:0;width:1in;height:29.05pt;z-index:251664390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NOwOBDQIAABwEAAAOAAAAZHJzL2Uyb0RvYy54bWysU01v2zAMvQ/YfxB0X+z0C40Rp8haZBgQ&#10;tAXSoWdFlmIDsihQSuzs14+S46brdhp2kWmSeiQfn+Z3fWvYQaFvwJZ8Osk5U1ZC1dhdyX+8rL7c&#10;cuaDsJUwYFXJj8rzu8XnT/POFeoCajCVQkYg1hedK3kdgiuyzMtatcJPwClLQQ3YikC/uMsqFB2h&#10;tya7yPObrAOsHIJU3pP3YQjyRcLXWsnwpLVXgZmSU28hnZjObTyzxVwUOxSubuSpDfEPXbSisVT0&#10;DepBBMH22PwB1TYSwYMOEwltBlo3UqUZaJpp/mGaTS2cSrMQOd690eT/H6x8PGzcM7LQf4WeFhgJ&#10;6ZwvPDnjPL3GNn6pU0ZxovD4RpvqA5PknE2vrnKKSApd3tzOLq8jSna+7NCHbwpaFo2SI20lkSUO&#10;ax+G1DEl1rKwaoxJmzH2NwdhRk927jBaod/2rKmo+Nj9FqojDYUw7Ns7uWqo9Fr48CyQFkzdkmjD&#10;Ex3aQFdyOFmc1YA//+aP+cQ7RTnrSDAlt6Rozsx3S/uI2hoNHI1tMqaz/DrSY/ftPZAMp/QinEwm&#10;eTGY0dQI7SvJeRkLUUhYSeVKvh3N+zAol56DVMtlSiIZORHWduNkhI50RS5f+leB7kR4oE09wqgm&#10;UXzgfciNN71b7gOxn5YSqR2IPDFOEkxrPT2XqPH3/ynr/KgXvwAAAP//AwBQSwMEFAAGAAgAAAAh&#10;AIVnJYXaAAAABAEAAA8AAABkcnMvZG93bnJldi54bWxMj01Lw0AQhu+C/2EZwZvd9EMpMZsiBU8V&#10;oa0Xb9vdaRLNzobspE3/vVMvehl4eYdnnilWY2jVCfvURDIwnWSgkFz0DVUGPvavD0tQiS1520ZC&#10;AxdMsCpvbwqb+3imLZ52XCmBUMqtgZq5y7VOrsZg0yR2SNIdYx8sS+wr7Xt7Fnho9SzLnnSwDcmF&#10;2na4rtF974Zg4HHLb8M77eef4+zytenWbn7cOGPu78aXZ1CMI/8tw1Vf1KEUp0McyCfVGpBH+Hde&#10;u8VC4kHAyynostD/5csfAAAA//8DAFBLAQItABQABgAIAAAAIQC2gziS/gAAAOEBAAATAAAAAAAA&#10;AAAAAAAAAAAAAABbQ29udGVudF9UeXBlc10ueG1sUEsBAi0AFAAGAAgAAAAhADj9If/WAAAAlAEA&#10;AAsAAAAAAAAAAAAAAAAALwEAAF9yZWxzLy5yZWxzUEsBAi0AFAAGAAgAAAAhAI07A4ENAgAAHAQA&#10;AA4AAAAAAAAAAAAAAAAALgIAAGRycy9lMm9Eb2MueG1sUEsBAi0AFAAGAAgAAAAhAIVnJYXaAAAA&#10;BAEAAA8AAAAAAAAAAAAAAAAAZwQAAGRycy9kb3ducmV2LnhtbFBLBQYAAAAABAAEAPMAAABuBQAA&#10;AAA=&#10;" filled="f" stroked="f">
              <v:fill o:detectmouseclick="t"/>
              <v:textbox style="mso-fit-shape-to-text:t" inset="0,0,0,15pt">
                <w:txbxContent>
                  <w:p w14:paraId="1117DB8E" w14:textId="5B4E89C3" w:rsidR="00571A92" w:rsidRPr="00571A92" w:rsidRDefault="00571A92" w:rsidP="00571A92">
                    <w:pPr>
                      <w:rPr>
                        <w:rFonts w:ascii="Aptos" w:eastAsia="Aptos" w:hAnsi="Aptos" w:cs="Aptos"/>
                        <w:noProof/>
                        <w:sz w:val="20"/>
                        <w:szCs w:val="20"/>
                      </w:rPr>
                    </w:pPr>
                    <w:r w:rsidRPr="00571A92">
                      <w:rPr>
                        <w:rFonts w:ascii="Aptos" w:eastAsia="Aptos" w:hAnsi="Aptos" w:cs="Aptos"/>
                        <w:noProof/>
                        <w:sz w:val="20"/>
                        <w:szCs w:val="20"/>
                      </w:rPr>
                      <w:t>[UNCLASSIFIED]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sdt>
      <w:sdtPr>
        <w:rPr>
          <w:sz w:val="18"/>
          <w:szCs w:val="18"/>
        </w:rPr>
        <w:id w:val="-727458920"/>
        <w:docPartObj>
          <w:docPartGallery w:val="Page Numbers (Bottom of Page)"/>
          <w:docPartUnique/>
        </w:docPartObj>
      </w:sdtPr>
      <w:sdtEndPr>
        <w:rPr>
          <w:color w:val="7F7F7F" w:themeColor="background1" w:themeShade="7F"/>
          <w:spacing w:val="60"/>
        </w:rPr>
      </w:sdtEndPr>
      <w:sdtContent>
        <w:r w:rsidR="00276BD5" w:rsidRPr="00276BD5">
          <w:rPr>
            <w:sz w:val="18"/>
            <w:szCs w:val="18"/>
          </w:rPr>
          <w:fldChar w:fldCharType="begin"/>
        </w:r>
        <w:r w:rsidR="00276BD5" w:rsidRPr="00276BD5">
          <w:rPr>
            <w:sz w:val="18"/>
            <w:szCs w:val="18"/>
          </w:rPr>
          <w:instrText xml:space="preserve"> PAGE   \* MERGEFORMAT </w:instrText>
        </w:r>
        <w:r w:rsidR="00276BD5" w:rsidRPr="00276BD5">
          <w:rPr>
            <w:sz w:val="18"/>
            <w:szCs w:val="18"/>
          </w:rPr>
          <w:fldChar w:fldCharType="separate"/>
        </w:r>
        <w:r w:rsidR="00276BD5" w:rsidRPr="00276BD5">
          <w:rPr>
            <w:b/>
            <w:bCs/>
            <w:noProof/>
            <w:sz w:val="18"/>
            <w:szCs w:val="18"/>
          </w:rPr>
          <w:t>2</w:t>
        </w:r>
        <w:r w:rsidR="00276BD5" w:rsidRPr="00276BD5">
          <w:rPr>
            <w:b/>
            <w:bCs/>
            <w:noProof/>
            <w:sz w:val="18"/>
            <w:szCs w:val="18"/>
          </w:rPr>
          <w:fldChar w:fldCharType="end"/>
        </w:r>
        <w:r w:rsidR="00276BD5" w:rsidRPr="00276BD5">
          <w:rPr>
            <w:b/>
            <w:bCs/>
            <w:sz w:val="18"/>
            <w:szCs w:val="18"/>
          </w:rPr>
          <w:t xml:space="preserve"> | </w:t>
        </w:r>
        <w:r w:rsidR="00276BD5" w:rsidRPr="00276BD5">
          <w:rPr>
            <w:color w:val="7F7F7F" w:themeColor="background1" w:themeShade="7F"/>
            <w:spacing w:val="60"/>
            <w:sz w:val="18"/>
            <w:szCs w:val="18"/>
          </w:rPr>
          <w:t>Page</w:t>
        </w:r>
      </w:sdtContent>
    </w:sdt>
  </w:p>
  <w:p w14:paraId="79920FFC" w14:textId="77777777" w:rsidR="00F1004E" w:rsidRDefault="00F1004E" w:rsidP="00427825"/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D3D35AD" w14:textId="0189CB63" w:rsidR="00B25073" w:rsidRDefault="00571A92" w:rsidP="00427825">
    <w:r>
      <w:rPr>
        <w:rFonts w:ascii="Calibri" w:eastAsia="Calibri" w:hAnsi="Calibri" w:cs="Calibri"/>
        <w:noProof/>
      </w:rPr>
      <mc:AlternateContent>
        <mc:Choice Requires="wps">
          <w:drawing>
            <wp:anchor distT="0" distB="0" distL="0" distR="0" simplePos="0" relativeHeight="251662342" behindDoc="0" locked="0" layoutInCell="1" allowOverlap="1" wp14:anchorId="1E4C424D" wp14:editId="1814B670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914400" cy="368935"/>
              <wp:effectExtent l="0" t="0" r="0" b="0"/>
              <wp:wrapNone/>
              <wp:docPr id="1185491398" name="Text Box 11" descr="[UNCLASSIFIED]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914400" cy="36893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5FF5FB10" w14:textId="7AAD7970" w:rsidR="00571A92" w:rsidRPr="00571A92" w:rsidRDefault="00571A92" w:rsidP="00571A92">
                          <w:pPr>
                            <w:rPr>
                              <w:rFonts w:ascii="Aptos" w:eastAsia="Aptos" w:hAnsi="Aptos" w:cs="Aptos"/>
                              <w:noProof/>
                              <w:sz w:val="20"/>
                              <w:szCs w:val="20"/>
                            </w:rPr>
                          </w:pPr>
                          <w:r w:rsidRPr="00571A92">
                            <w:rPr>
                              <w:rFonts w:ascii="Aptos" w:eastAsia="Aptos" w:hAnsi="Aptos" w:cs="Aptos"/>
                              <w:noProof/>
                              <w:sz w:val="20"/>
                              <w:szCs w:val="20"/>
                            </w:rPr>
                            <w:t>[UNCLASSIFIED]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1E4C424D" id="_x0000_t202" coordsize="21600,21600" o:spt="202" path="m,l,21600r21600,l21600,xe">
              <v:stroke joinstyle="miter"/>
              <v:path gradientshapeok="t" o:connecttype="rect"/>
            </v:shapetype>
            <v:shape id="Text Box 11" o:spid="_x0000_s1031" type="#_x0000_t202" alt="[UNCLASSIFIED]" style="position:absolute;left:0;text-align:left;margin-left:0;margin-top:0;width:1in;height:29.05pt;z-index:251662342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juKwMDAIAABwEAAAOAAAAZHJzL2Uyb0RvYy54bWysU01v2zAMvQ/YfxB0X+z0C40Rp8haZBgQ&#10;tAXSoWdFlmMDkihQSuzs149S4qRrexp2kWmSeiQfn6Z3vdFsp9C3YEs+HuWcKSuhau2m5L9eFt9u&#10;OfNB2EposKrke+X53ezrl2nnCnUBDehKISMQ64vOlbwJwRVZ5mWjjPAjcMpSsAY0ItAvbrIKRUfo&#10;RmcXeX6TdYCVQ5DKe/I+HIJ8lvDrWsnwVNdeBaZLTr2FdGI61/HMZlNRbFC4ppXHNsQ/dGFEa6no&#10;CepBBMG22H6AMq1E8FCHkQSTQV23UqUZaJpx/m6aVSOcSrMQOd6daPL/D1Y+7lbuGVnov0NPC4yE&#10;dM4Xnpxxnr5GE7/UKaM4Ubg/0ab6wCQ5J+Orq5wikkKXN7eTy+uIkp0vO/ThhwLDolFypK0kssRu&#10;6cMhdUiJtSwsWq3TZrT9y0GY0ZOdO4xW6Nc9a6uSp7rRs4ZqT0MhHPbtnVy0VHopfHgWSAumbkm0&#10;4YmOWkNXcjhanDWAvz/zx3zinaKcdSSYkltSNGf6p6V9RG0NBg7GOhnjSX4d6bFbcw8kwzG9CCeT&#10;SV4MejBrBPNKcp7HQhQSVlK5kq8H8z4clEvPQar5PCWRjJwIS7tyMkJHuiKXL/2rQHckPNCmHmFQ&#10;kyje8X7IjTe9m28DsZ+WcibyyDhJMK31+Fyixt/+p6zzo579AQAA//8DAFBLAwQUAAYACAAAACEA&#10;hWclhdoAAAAEAQAADwAAAGRycy9kb3ducmV2LnhtbEyPTUvDQBCG74L/YRnBm930QykxmyIFTxWh&#10;rRdv291pEs3OhuykTf+9Uy96GXh5h2eeKVZjaNUJ+9REMjCdZKCQXPQNVQY+9q8PS1CJLXnbRkID&#10;F0ywKm9vCpv7eKYtnnZcKYFQyq2BmrnLtU6uxmDTJHZI0h1jHyxL7Cvte3sWeGj1LMuedLANyYXa&#10;driu0X3vhmDgcctvwzvt55/j7PK16dZuftw4Y+7vxpdnUIwj/y3DVV/UoRSnQxzIJ9UakEf4d167&#10;xULiQcDLKeiy0P/lyx8AAAD//wMAUEsBAi0AFAAGAAgAAAAhALaDOJL+AAAA4QEAABMAAAAAAAAA&#10;AAAAAAAAAAAAAFtDb250ZW50X1R5cGVzXS54bWxQSwECLQAUAAYACAAAACEAOP0h/9YAAACUAQAA&#10;CwAAAAAAAAAAAAAAAAAvAQAAX3JlbHMvLnJlbHNQSwECLQAUAAYACAAAACEA47isDAwCAAAcBAAA&#10;DgAAAAAAAAAAAAAAAAAuAgAAZHJzL2Uyb0RvYy54bWxQSwECLQAUAAYACAAAACEAhWclhdoAAAAE&#10;AQAADwAAAAAAAAAAAAAAAABmBAAAZHJzL2Rvd25yZXYueG1sUEsFBgAAAAAEAAQA8wAAAG0FAAAA&#10;AA==&#10;" filled="f" stroked="f">
              <v:fill o:detectmouseclick="t"/>
              <v:textbox style="mso-fit-shape-to-text:t" inset="0,0,0,15pt">
                <w:txbxContent>
                  <w:p w14:paraId="5FF5FB10" w14:textId="7AAD7970" w:rsidR="00571A92" w:rsidRPr="00571A92" w:rsidRDefault="00571A92" w:rsidP="00571A92">
                    <w:pPr>
                      <w:rPr>
                        <w:rFonts w:ascii="Aptos" w:eastAsia="Aptos" w:hAnsi="Aptos" w:cs="Aptos"/>
                        <w:noProof/>
                        <w:sz w:val="20"/>
                        <w:szCs w:val="20"/>
                      </w:rPr>
                    </w:pPr>
                    <w:r w:rsidRPr="00571A92">
                      <w:rPr>
                        <w:rFonts w:ascii="Aptos" w:eastAsia="Aptos" w:hAnsi="Aptos" w:cs="Aptos"/>
                        <w:noProof/>
                        <w:sz w:val="20"/>
                        <w:szCs w:val="20"/>
                      </w:rPr>
                      <w:t>[UNCLASSIFIED]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4804FC">
      <w:rPr>
        <w:rFonts w:ascii="Calibri" w:eastAsia="Calibri" w:hAnsi="Calibri" w:cs="Calibri"/>
        <w:noProof/>
      </w:rPr>
      <mc:AlternateContent>
        <mc:Choice Requires="wpg">
          <w:drawing>
            <wp:anchor distT="0" distB="0" distL="114300" distR="114300" simplePos="0" relativeHeight="251658241" behindDoc="0" locked="0" layoutInCell="1" allowOverlap="1" wp14:anchorId="223BCD12" wp14:editId="6B36E66E">
              <wp:simplePos x="0" y="0"/>
              <wp:positionH relativeFrom="page">
                <wp:posOffset>896417</wp:posOffset>
              </wp:positionH>
              <wp:positionV relativeFrom="page">
                <wp:posOffset>9954462</wp:posOffset>
              </wp:positionV>
              <wp:extent cx="5769229" cy="6097"/>
              <wp:effectExtent l="0" t="0" r="0" b="0"/>
              <wp:wrapSquare wrapText="bothSides"/>
              <wp:docPr id="39899" name="Group 39899"/>
              <wp:cNvGraphicFramePr/>
              <a:graphic xmlns:a="http://schemas.openxmlformats.org/drawingml/2006/main">
                <a:graphicData uri="http://schemas.microsoft.com/office/word/2010/wordprocessingGroup">
                  <wpg:wgp>
                    <wpg:cNvGrpSpPr/>
                    <wpg:grpSpPr>
                      <a:xfrm>
                        <a:off x="0" y="0"/>
                        <a:ext cx="5769229" cy="6097"/>
                        <a:chOff x="0" y="0"/>
                        <a:chExt cx="5769229" cy="6097"/>
                      </a:xfrm>
                    </wpg:grpSpPr>
                    <wps:wsp>
                      <wps:cNvPr id="41803" name="Shape 41803"/>
                      <wps:cNvSpPr/>
                      <wps:spPr>
                        <a:xfrm>
                          <a:off x="0" y="0"/>
                          <a:ext cx="5769229" cy="9144"/>
                        </a:xfrm>
                        <a:custGeom>
                          <a:avLst/>
                          <a:gdLst/>
                          <a:ahLst/>
                          <a:cxnLst/>
                          <a:rect l="0" t="0" r="0" b="0"/>
                          <a:pathLst>
                            <a:path w="5769229" h="9144">
                              <a:moveTo>
                                <a:pt x="0" y="0"/>
                              </a:moveTo>
                              <a:lnTo>
                                <a:pt x="5769229" y="0"/>
                              </a:lnTo>
                              <a:lnTo>
                                <a:pt x="5769229" y="9144"/>
                              </a:lnTo>
                              <a:lnTo>
                                <a:pt x="0" y="9144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ln w="0" cap="flat">
                          <a:miter lim="127000"/>
                        </a:ln>
                      </wps:spPr>
                      <wps:style>
                        <a:lnRef idx="0">
                          <a:srgbClr val="000000">
                            <a:alpha val="0"/>
                          </a:srgbClr>
                        </a:lnRef>
                        <a:fillRef idx="1">
                          <a:srgbClr val="D9D9D9"/>
                        </a:fillRef>
                        <a:effectRef idx="0">
                          <a:scrgbClr r="0" g="0" b="0"/>
                        </a:effectRef>
                        <a:fontRef idx="none"/>
                      </wps:style>
                      <wps:bodyPr/>
                    </wps:wsp>
                  </wpg:wgp>
                </a:graphicData>
              </a:graphic>
            </wp:anchor>
          </w:drawing>
        </mc:Choice>
        <mc:Fallback>
          <w:pict>
            <v:group w14:anchorId="66E6BD3F" id="Group 39899" o:spid="_x0000_s1026" style="position:absolute;margin-left:70.6pt;margin-top:783.8pt;width:454.25pt;height:.5pt;z-index:251658241;mso-position-horizontal-relative:page;mso-position-vertical-relative:page" coordsize="57692,6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57qRTcgIAAC8GAAAOAAAAZHJzL2Uyb0RvYy54bWykVNuO2yAQfa/Uf0C8N3bSbbKx4uxD0+al&#10;alfd7QcQjC8SBgRsnPx9h7FNvFlpVaWJZGOYOcw5DGfzcGolOQrrGq1yOp+llAjFddGoKqd/nr9/&#10;uqfEeaYKJrUSOT0LRx+2Hz9sOpOJha61LIQlAKJc1pmc1t6bLEkcr0XL3EwboWCx1LZlHj5tlRSW&#10;dYDeymSRpsuk07YwVnPhHMzu+kW6RfyyFNz/KksnPJE5hdo8Pi0+D+GZbDcsqywzdcOHMtgNVbSs&#10;UbBphNoxz8iLbd5AtQ232unSz7huE12WDRfIAdjM0ys2e6tfDHKpsq4yUSaQ9kqnm2H5z+Pemifz&#10;aEGJzlSgBX4FLqfStuENVZITSnaOkomTJxwmv6yW68ViTQmHtWW6XvWK8hpkf5PE62/vpSXjlsmr&#10;QjoDreEu7N3/sX+qmREoqsuA/aMlTZHTu/l9+pkSxVpoUgwh/RTKgpFRJJc50Osmhdbzu7ugUKTK&#10;Mv7i/F5oVJodfzjft2Qxjlg9jvhJjUMLjf1uSxvmQ14oMgxJNzmqOqdYR1hs9VE8awzzV+cFNV5W&#10;pZpGxVMfGwJix4jxbRBvGjkhPwaN7z4YLigA/mMY3t24LwwCT1Q2cofJqbpSBRlgE87AaUrJPF7Z&#10;tvFgQbJpwb8WqzS9AANaaL7+tHHkz1IEsaT6LUpoHLwWYcLZ6vBVWnJkwWjwh+BMmpoNs8PBD6FY&#10;KuKE/LKRMkLOMfUV5G4d/gPCEBzyBHpczEz7TD5U0xsd2AWQHu0ORIlJuLNWPuYrMGncZMI2DA+6&#10;OKNFoCBwG1EadCXkMThosL3pN0ZdfH77FwAA//8DAFBLAwQUAAYACAAAACEAcMf/JuMAAAAOAQAA&#10;DwAAAGRycy9kb3ducmV2LnhtbEyPQU/CQBCF7yb+h82YeJNtEQrWbgkh6omYCCbG29Id2obubNNd&#10;2vLvHbzobd7My5vvZavRNqLHzteOFMSTCARS4UxNpYLP/evDEoQPmoxuHKGCC3pY5bc3mU6NG+gD&#10;+10oBYeQT7WCKoQ2ldIXFVrtJ65F4tvRdVYHll0pTacHDreNnEZRIq2uiT9UusVNhcVpd7YK3gY9&#10;rB/jl357Om4u3/v5+9c2RqXu78b1M4iAY/gzwxWf0SFnpoM7k/GiYT2Lp2zlYZ4sEhBXSzR7WoA4&#10;/O6WCcg8k/9r5D8AAAD//wMAUEsBAi0AFAAGAAgAAAAhALaDOJL+AAAA4QEAABMAAAAAAAAAAAAA&#10;AAAAAAAAAFtDb250ZW50X1R5cGVzXS54bWxQSwECLQAUAAYACAAAACEAOP0h/9YAAACUAQAACwAA&#10;AAAAAAAAAAAAAAAvAQAAX3JlbHMvLnJlbHNQSwECLQAUAAYACAAAACEAOe6kU3ICAAAvBgAADgAA&#10;AAAAAAAAAAAAAAAuAgAAZHJzL2Uyb0RvYy54bWxQSwECLQAUAAYACAAAACEAcMf/JuMAAAAOAQAA&#10;DwAAAAAAAAAAAAAAAADMBAAAZHJzL2Rvd25yZXYueG1sUEsFBgAAAAAEAAQA8wAAANwFAAAAAA==&#10;">
              <v:shape id="Shape 41803" o:spid="_x0000_s1027" style="position:absolute;width:57692;height:91;visibility:visible;mso-wrap-style:square;v-text-anchor:top" coordsize="5769229,9144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egWSmxgAAAN4AAAAPAAAAZHJzL2Rvd25yZXYueG1sRI9Ba8JA&#10;FITvhf6H5RV6KbqxFhuiq7QVQejJNAePj+wzCc2+Ddk1Wf+9Kwgeh5n5hlltgmnFQL1rLCuYTRMQ&#10;xKXVDVcKir/dJAXhPLLG1jIpuJCDzfr5aYWZtiMfaMh9JSKEXYYKau+7TEpX1mTQTW1HHL2T7Q36&#10;KPtK6h7HCDetfE+ShTTYcFyosaOfmsr//GwUhJDz5bfzb/RZtlsqjofqbL+Ven0JX0sQnoJ/hO/t&#10;vVbwMUuTOdzuxCsg11cAAAD//wMAUEsBAi0AFAAGAAgAAAAhANvh9svuAAAAhQEAABMAAAAAAAAA&#10;AAAAAAAAAAAAAFtDb250ZW50X1R5cGVzXS54bWxQSwECLQAUAAYACAAAACEAWvQsW78AAAAVAQAA&#10;CwAAAAAAAAAAAAAAAAAfAQAAX3JlbHMvLnJlbHNQSwECLQAUAAYACAAAACEAHoFkpsYAAADeAAAA&#10;DwAAAAAAAAAAAAAAAAAHAgAAZHJzL2Rvd25yZXYueG1sUEsFBgAAAAADAAMAtwAAAPoCAAAAAA==&#10;" path="m,l5769229,r,9144l,9144,,e" fillcolor="#d9d9d9" stroked="f" strokeweight="0">
                <v:stroke miterlimit="83231f" joinstyle="miter"/>
                <v:path arrowok="t" textboxrect="0,0,5769229,9144"/>
              </v:shape>
              <w10:wrap type="square" anchorx="page" anchory="page"/>
            </v:group>
          </w:pict>
        </mc:Fallback>
      </mc:AlternateContent>
    </w:r>
    <w:r w:rsidR="004804FC">
      <w:fldChar w:fldCharType="begin"/>
    </w:r>
    <w:r w:rsidR="004804FC">
      <w:instrText xml:space="preserve"> PAGE   \* MERGEFORMAT </w:instrText>
    </w:r>
    <w:r w:rsidR="004804FC">
      <w:fldChar w:fldCharType="separate"/>
    </w:r>
    <w:r w:rsidR="004804FC">
      <w:rPr>
        <w:sz w:val="18"/>
      </w:rPr>
      <w:t>2</w:t>
    </w:r>
    <w:r w:rsidR="004804FC">
      <w:rPr>
        <w:sz w:val="18"/>
      </w:rPr>
      <w:fldChar w:fldCharType="end"/>
    </w:r>
    <w:r w:rsidR="004804FC">
      <w:rPr>
        <w:sz w:val="18"/>
      </w:rPr>
      <w:t xml:space="preserve"> | </w:t>
    </w:r>
    <w:r w:rsidR="004804FC">
      <w:rPr>
        <w:color w:val="7F7F7F"/>
        <w:sz w:val="18"/>
      </w:rPr>
      <w:t>P a g e</w:t>
    </w:r>
    <w:r w:rsidR="004804FC">
      <w:rPr>
        <w:sz w:val="18"/>
      </w:rPr>
      <w:t xml:space="preserve"> </w:t>
    </w:r>
  </w:p>
  <w:p w14:paraId="5040FEEB" w14:textId="77777777" w:rsidR="00B25073" w:rsidRDefault="004804FC" w:rsidP="00427825">
    <w:r>
      <w:t xml:space="preserve"> </w:t>
    </w:r>
  </w:p>
  <w:p w14:paraId="5DC7A964" w14:textId="77777777" w:rsidR="00F1004E" w:rsidRDefault="00F1004E" w:rsidP="00427825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C8E2720" w14:textId="77777777" w:rsidR="00874C53" w:rsidRDefault="00874C53" w:rsidP="00427825">
      <w:r>
        <w:separator/>
      </w:r>
    </w:p>
    <w:p w14:paraId="047FE1C7" w14:textId="77777777" w:rsidR="00874C53" w:rsidRDefault="00874C53" w:rsidP="00427825"/>
  </w:footnote>
  <w:footnote w:type="continuationSeparator" w:id="0">
    <w:p w14:paraId="1869A20E" w14:textId="77777777" w:rsidR="00874C53" w:rsidRDefault="00874C53" w:rsidP="00427825">
      <w:r>
        <w:continuationSeparator/>
      </w:r>
    </w:p>
    <w:p w14:paraId="277AA4C4" w14:textId="77777777" w:rsidR="00874C53" w:rsidRDefault="00874C53" w:rsidP="00427825"/>
  </w:footnote>
  <w:footnote w:type="continuationNotice" w:id="1">
    <w:p w14:paraId="20EFB690" w14:textId="77777777" w:rsidR="00874C53" w:rsidRDefault="00874C53" w:rsidP="00427825"/>
    <w:p w14:paraId="273B778C" w14:textId="77777777" w:rsidR="00874C53" w:rsidRDefault="00874C53" w:rsidP="00427825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8F95AA9" w14:textId="33BA4A90" w:rsidR="00D27B11" w:rsidRDefault="00571A92" w:rsidP="00427825">
    <w:pPr>
      <w:pStyle w:val="Header"/>
    </w:pPr>
    <w:r>
      <w:rPr>
        <w:noProof/>
      </w:rPr>
      <mc:AlternateContent>
        <mc:Choice Requires="wps">
          <w:drawing>
            <wp:anchor distT="0" distB="0" distL="0" distR="0" simplePos="0" relativeHeight="251660294" behindDoc="0" locked="0" layoutInCell="1" allowOverlap="1" wp14:anchorId="0CCB42AB" wp14:editId="1287720C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914400" cy="368935"/>
              <wp:effectExtent l="0" t="0" r="0" b="12065"/>
              <wp:wrapNone/>
              <wp:docPr id="1337452525" name="Text Box 9" descr="[UNCLASSIFIED]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914400" cy="36893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0239D22E" w14:textId="7F40DFEF" w:rsidR="00571A92" w:rsidRPr="00571A92" w:rsidRDefault="00571A92" w:rsidP="00571A92">
                          <w:pPr>
                            <w:rPr>
                              <w:rFonts w:ascii="Aptos" w:eastAsia="Aptos" w:hAnsi="Aptos" w:cs="Aptos"/>
                              <w:noProof/>
                              <w:sz w:val="20"/>
                              <w:szCs w:val="20"/>
                            </w:rPr>
                          </w:pPr>
                          <w:r w:rsidRPr="00571A92">
                            <w:rPr>
                              <w:rFonts w:ascii="Aptos" w:eastAsia="Aptos" w:hAnsi="Aptos" w:cs="Aptos"/>
                              <w:noProof/>
                              <w:sz w:val="20"/>
                              <w:szCs w:val="20"/>
                            </w:rPr>
                            <w:t>[UNCLASSIFIED]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0CCB42AB" id="_x0000_t202" coordsize="21600,21600" o:spt="202" path="m,l,21600r21600,l21600,xe">
              <v:stroke joinstyle="miter"/>
              <v:path gradientshapeok="t" o:connecttype="rect"/>
            </v:shapetype>
            <v:shape id="Text Box 9" o:spid="_x0000_s1026" type="#_x0000_t202" alt="[UNCLASSIFIED]" style="position:absolute;left:0;text-align:left;margin-left:0;margin-top:0;width:1in;height:29.05pt;z-index:251660294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S8925CQIAABUEAAAOAAAAZHJzL2Uyb0RvYy54bWysU01v2zAMvQ/YfxB0X+z0C40Rp8haZBgQ&#10;tAXSoWdFlmIDkihISuzs14+S7aRrexp2kWmSeiQfn+Z3nVbkIJxvwJR0OskpEYZD1ZhdSX+9rL7d&#10;UuIDMxVTYERJj8LTu8XXL/PWFuICalCVcARBjC9aW9I6BFtkmee10MxPwAqDQQlOs4C/bpdVjrWI&#10;rlV2kec3WQuusg648B69D32QLhK+lIKHJym9CESVFHsL6XTp3MYzW8xZsXPM1g0f2mD/0IVmjcGi&#10;J6gHFhjZu+YDlG64Aw8yTDjoDKRsuEgz4DTT/N00m5pZkWZBcrw90eT/Hyx/PGzssyOh+w4dLjAS&#10;0lpfeHTGeTrpdPxipwTjSOHxRJvoAuHonE2vrnKMcAxd3tzOLq8jSna+bJ0PPwRoEo2SOtxKIosd&#10;1j70qWNKrGVg1SiVNqPMXw7EjJ7s3GG0Qrfthra3UB1xGgf9or3lqwZrrpkPz8zhZrFNVGt4wkMq&#10;aEsKg0VJDe73Z/6Yj4RjlJIWlVJSg1KmRP00uIgoqmRMZ/l1ZMGN7u1omL2+B9TfFJ+C5cmMeUGN&#10;pnSgX1HHy1gIQ8xwLFfSMJr3oZcsvgMulsuUhPqxLKzNxvIIHXmKJL50r8zZgemAK3qEUUaseEd4&#10;nxtvervcB6Q9bSNy2hM5UI3aS/sc3kkU99v/lHV+zYs/AAAA//8DAFBLAwQUAAYACAAAACEAtAiZ&#10;vNkAAAAEAQAADwAAAGRycy9kb3ducmV2LnhtbEyPzU7DMBCE70i8g7VI3Khj1KAqZFNVSD30VsrP&#10;2Y2XJBCvo9htQ5+eLRe4jDSa1cy35XLyvTrSGLvACGaWgSKug+u4QXh9Wd8tQMVk2dk+MCF8U4Rl&#10;dX1V2sKFEz/TcZcaJSUcC4vQpjQUWse6JW/jLAzEkn2E0dskdmy0G+1Jyn2v77PsQXvbsSy0dqCn&#10;luqv3cEjdPkqJENvm/XnuzfBnLeb/LxFvL2ZVo+gEk3p7xgu+IIOlTDtw4FdVD2CPJJ+9ZLN52L3&#10;CPnCgK5K/R+++gEAAP//AwBQSwECLQAUAAYACAAAACEAtoM4kv4AAADhAQAAEwAAAAAAAAAAAAAA&#10;AAAAAAAAW0NvbnRlbnRfVHlwZXNdLnhtbFBLAQItABQABgAIAAAAIQA4/SH/1gAAAJQBAAALAAAA&#10;AAAAAAAAAAAAAC8BAABfcmVscy8ucmVsc1BLAQItABQABgAIAAAAIQDS8925CQIAABUEAAAOAAAA&#10;AAAAAAAAAAAAAC4CAABkcnMvZTJvRG9jLnhtbFBLAQItABQABgAIAAAAIQC0CJm82QAAAAQBAAAP&#10;AAAAAAAAAAAAAAAAAGMEAABkcnMvZG93bnJldi54bWxQSwUGAAAAAAQABADzAAAAaQUAAAAA&#10;" filled="f" stroked="f">
              <v:fill o:detectmouseclick="t"/>
              <v:textbox style="mso-fit-shape-to-text:t" inset="0,15pt,0,0">
                <w:txbxContent>
                  <w:p w14:paraId="0239D22E" w14:textId="7F40DFEF" w:rsidR="00571A92" w:rsidRPr="00571A92" w:rsidRDefault="00571A92" w:rsidP="00571A92">
                    <w:pPr>
                      <w:rPr>
                        <w:rFonts w:ascii="Aptos" w:eastAsia="Aptos" w:hAnsi="Aptos" w:cs="Aptos"/>
                        <w:noProof/>
                        <w:sz w:val="20"/>
                        <w:szCs w:val="20"/>
                      </w:rPr>
                    </w:pPr>
                    <w:r w:rsidRPr="00571A92">
                      <w:rPr>
                        <w:rFonts w:ascii="Aptos" w:eastAsia="Aptos" w:hAnsi="Aptos" w:cs="Aptos"/>
                        <w:noProof/>
                        <w:sz w:val="20"/>
                        <w:szCs w:val="20"/>
                      </w:rPr>
                      <w:t>[UNCLASSIFIED]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  <w:p w14:paraId="46DDA898" w14:textId="77777777" w:rsidR="00F1004E" w:rsidRDefault="00F1004E" w:rsidP="00427825"/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65370FA" w14:textId="307CE087" w:rsidR="00D27B11" w:rsidRDefault="00571A92" w:rsidP="00427825">
    <w:pPr>
      <w:pStyle w:val="Header"/>
    </w:pPr>
    <w:r>
      <w:rPr>
        <w:noProof/>
      </w:rPr>
      <mc:AlternateContent>
        <mc:Choice Requires="wps">
          <w:drawing>
            <wp:anchor distT="0" distB="0" distL="0" distR="0" simplePos="0" relativeHeight="251661318" behindDoc="0" locked="0" layoutInCell="1" allowOverlap="1" wp14:anchorId="41BE5F4E" wp14:editId="75B9F7FF">
              <wp:simplePos x="361950" y="457200"/>
              <wp:positionH relativeFrom="page">
                <wp:align>center</wp:align>
              </wp:positionH>
              <wp:positionV relativeFrom="page">
                <wp:align>top</wp:align>
              </wp:positionV>
              <wp:extent cx="914400" cy="368935"/>
              <wp:effectExtent l="0" t="0" r="0" b="12065"/>
              <wp:wrapNone/>
              <wp:docPr id="618265055" name="Text Box 10" descr="[UNCLASSIFIED]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914400" cy="36893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20100BCF" w14:textId="22A1D99F" w:rsidR="00571A92" w:rsidRPr="00571A92" w:rsidRDefault="00571A92" w:rsidP="00571A92">
                          <w:pPr>
                            <w:rPr>
                              <w:rFonts w:ascii="Aptos" w:eastAsia="Aptos" w:hAnsi="Aptos" w:cs="Aptos"/>
                              <w:noProof/>
                              <w:sz w:val="20"/>
                              <w:szCs w:val="20"/>
                            </w:rPr>
                          </w:pPr>
                          <w:r w:rsidRPr="00571A92">
                            <w:rPr>
                              <w:rFonts w:ascii="Aptos" w:eastAsia="Aptos" w:hAnsi="Aptos" w:cs="Aptos"/>
                              <w:noProof/>
                              <w:sz w:val="20"/>
                              <w:szCs w:val="20"/>
                            </w:rPr>
                            <w:t>[UNCLASSIFIED]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41BE5F4E" id="_x0000_t202" coordsize="21600,21600" o:spt="202" path="m,l,21600r21600,l21600,xe">
              <v:stroke joinstyle="miter"/>
              <v:path gradientshapeok="t" o:connecttype="rect"/>
            </v:shapetype>
            <v:shape id="Text Box 10" o:spid="_x0000_s1027" type="#_x0000_t202" alt="[UNCLASSIFIED]" style="position:absolute;left:0;text-align:left;margin-left:0;margin-top:0;width:1in;height:29.05pt;z-index:251661318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JgjdOCwIAABwEAAAOAAAAZHJzL2Uyb0RvYy54bWysU01v2zAMvQ/YfxB0X+z0C40Rp8haZBgQ&#10;tAXSoWdFlmMDkihITOzs14+S47Trdhp2kWmSeiQfn+Z3vdHsoHxowZZ8Osk5U1ZC1dpdyX+8rL7c&#10;chZQ2EposKrkRxX43eLzp3nnCnUBDehKeUYgNhSdK3mD6IosC7JRRoQJOGUpWIM3AunX77LKi47Q&#10;jc4u8vwm68BXzoNUIZD3YQjyRcKvayXxqa6DQqZLTr1hOn06t/HMFnNR7LxwTStPbYh/6MKI1lLR&#10;M9SDQMH2vv0DyrTSQ4AaJxJMBnXdSpVmoGmm+YdpNo1wKs1C5AR3pin8P1j5eNi4Z8+w/wo9LTAS&#10;0rlQBHLGefram/ilThnFicLjmTbVI5PknE2vrnKKSApd3tzOLq8jSvZ22fmA3xQYFo2Se9pKIksc&#10;1gGH1DEl1rKwarVOm9H2NwdhRk/21mG0sN/2rK3edb+F6khDeRj2HZxctVR6LQI+C08Lpm5JtPhE&#10;R62hKzmcLM4a8D//5o/5xDtFOetIMCW3pGjO9HdL+4jaSsZ0ll9HMvzo3o6G3Zt7IBlO6UU4mcyY&#10;h3o0aw/mleS8jIUoJKykciXH0bzHQbn0HKRaLlMSycgJXNuNkxE60hW5fOlfhXcnwpE29QijmkTx&#10;gfchN94MbrlHYj8tJVI7EHlinCSY1np6LlHj7/9T1tujXvwCAAD//wMAUEsDBBQABgAIAAAAIQC0&#10;CJm82QAAAAQBAAAPAAAAZHJzL2Rvd25yZXYueG1sTI/NTsMwEITvSLyDtUjcqGPUoCpkU1VIPfRW&#10;ys/ZjZckEK+j2G1Dn54tF7iMNJrVzLflcvK9OtIYu8AIZpaBIq6D67hBeH1Z3y1AxWTZ2T4wIXxT&#10;hGV1fVXawoUTP9NxlxolJRwLi9CmNBRax7olb+MsDMSSfYTR2yR2bLQb7UnKfa/vs+xBe9uxLLR2&#10;oKeW6q/dwSN0+SokQ2+b9ee7N8Gct5v8vEW8vZlWj6ASTenvGC74gg6VMO3DgV1UPYI8kn71ks3n&#10;YvcI+cKArkr9H776AQAA//8DAFBLAQItABQABgAIAAAAIQC2gziS/gAAAOEBAAATAAAAAAAAAAAA&#10;AAAAAAAAAABbQ29udGVudF9UeXBlc10ueG1sUEsBAi0AFAAGAAgAAAAhADj9If/WAAAAlAEAAAsA&#10;AAAAAAAAAAAAAAAALwEAAF9yZWxzLy5yZWxzUEsBAi0AFAAGAAgAAAAhAMmCN04LAgAAHAQAAA4A&#10;AAAAAAAAAAAAAAAALgIAAGRycy9lMm9Eb2MueG1sUEsBAi0AFAAGAAgAAAAhALQImbzZAAAABAEA&#10;AA8AAAAAAAAAAAAAAAAAZQQAAGRycy9kb3ducmV2LnhtbFBLBQYAAAAABAAEAPMAAABrBQAAAAA=&#10;" filled="f" stroked="f">
              <v:fill o:detectmouseclick="t"/>
              <v:textbox style="mso-fit-shape-to-text:t" inset="0,15pt,0,0">
                <w:txbxContent>
                  <w:p w14:paraId="20100BCF" w14:textId="22A1D99F" w:rsidR="00571A92" w:rsidRPr="00571A92" w:rsidRDefault="00571A92" w:rsidP="00571A92">
                    <w:pPr>
                      <w:rPr>
                        <w:rFonts w:ascii="Aptos" w:eastAsia="Aptos" w:hAnsi="Aptos" w:cs="Aptos"/>
                        <w:noProof/>
                        <w:sz w:val="20"/>
                        <w:szCs w:val="20"/>
                      </w:rPr>
                    </w:pPr>
                    <w:r w:rsidRPr="00571A92">
                      <w:rPr>
                        <w:rFonts w:ascii="Aptos" w:eastAsia="Aptos" w:hAnsi="Aptos" w:cs="Aptos"/>
                        <w:noProof/>
                        <w:sz w:val="20"/>
                        <w:szCs w:val="20"/>
                      </w:rPr>
                      <w:t>[UNCLASSIFIED]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  <w:p w14:paraId="283638FE" w14:textId="77777777" w:rsidR="00F1004E" w:rsidRDefault="00F1004E" w:rsidP="00427825"/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60CC21D" w14:textId="354F34FB" w:rsidR="00D27B11" w:rsidRDefault="00571A92" w:rsidP="00427825">
    <w:pPr>
      <w:pStyle w:val="Header"/>
    </w:pPr>
    <w:r>
      <w:rPr>
        <w:noProof/>
      </w:rPr>
      <mc:AlternateContent>
        <mc:Choice Requires="wps">
          <w:drawing>
            <wp:anchor distT="0" distB="0" distL="0" distR="0" simplePos="0" relativeHeight="251659270" behindDoc="0" locked="0" layoutInCell="1" allowOverlap="1" wp14:anchorId="3AB06224" wp14:editId="5E9C17A3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914400" cy="368935"/>
              <wp:effectExtent l="0" t="0" r="0" b="12065"/>
              <wp:wrapNone/>
              <wp:docPr id="344690772" name="Text Box 8" descr="[UNCLASSIFIED]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914400" cy="36893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111ABE33" w14:textId="49FF75FB" w:rsidR="00571A92" w:rsidRPr="00571A92" w:rsidRDefault="00571A92" w:rsidP="00571A92">
                          <w:pPr>
                            <w:rPr>
                              <w:rFonts w:ascii="Aptos" w:eastAsia="Aptos" w:hAnsi="Aptos" w:cs="Aptos"/>
                              <w:noProof/>
                              <w:sz w:val="20"/>
                              <w:szCs w:val="20"/>
                            </w:rPr>
                          </w:pPr>
                          <w:r w:rsidRPr="00571A92">
                            <w:rPr>
                              <w:rFonts w:ascii="Aptos" w:eastAsia="Aptos" w:hAnsi="Aptos" w:cs="Aptos"/>
                              <w:noProof/>
                              <w:sz w:val="20"/>
                              <w:szCs w:val="20"/>
                            </w:rPr>
                            <w:t>[UNCLASSIFIED]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3AB06224" id="_x0000_t202" coordsize="21600,21600" o:spt="202" path="m,l,21600r21600,l21600,xe">
              <v:stroke joinstyle="miter"/>
              <v:path gradientshapeok="t" o:connecttype="rect"/>
            </v:shapetype>
            <v:shape id="Text Box 8" o:spid="_x0000_s1030" type="#_x0000_t202" alt="[UNCLASSIFIED]" style="position:absolute;left:0;text-align:left;margin-left:0;margin-top:0;width:1in;height:29.05pt;z-index:251659270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QwE+FDQIAABwEAAAOAAAAZHJzL2Uyb0RvYy54bWysU8Fu2zAMvQ/YPwi6L7bbtGiMOEXWIsOA&#10;oC2QDj0rshQbkERBUmJnXz9KjpOu22nYRaZJ6pF8fJrf91qRg3C+BVPRYpJTIgyHujW7iv54XX25&#10;o8QHZmqmwIiKHoWn94vPn+adLcUVNKBq4QiCGF92tqJNCLbMMs8boZmfgBUGgxKcZgF/3S6rHesQ&#10;XavsKs9vsw5cbR1w4T16H4cgXSR8KQUPz1J6EYiqKPYW0unSuY1ntpizcueYbVp+aoP9QxeatQaL&#10;nqEeWWBk79o/oHTLHXiQYcJBZyBly0WaAacp8g/TbBpmRZoFyfH2TJP/f7D86bCxL46E/iv0uMBI&#10;SGd96dEZ5+ml0/GLnRKMI4XHM22iD4Sjc1ZMpzlGOIaub+9m1zcRJbtcts6HbwI0iUZFHW4lkcUO&#10;ax+G1DEl1jKwapVKm1HmNwdiRk926TBaod/2pK0rOh2730J9xKEcDPv2lq9aLL1mPrwwhwvGblG0&#10;4RkPqaCrKJwsShpwP//mj/nIO0Yp6VAwFTWoaErUd4P7iNpKRjHLbyIZbnRvR8Ps9QOgDAt8EZYn&#10;M+YFNZrSgX5DOS9jIQwxw7FcRcNoPoRBufgcuFguUxLKyLKwNhvLI3SkK3L52r8xZ0+EB9zUE4xq&#10;YuUH3ofceNPb5T4g+2kpkdqByBPjKMG01tNziRp//5+yLo968QsAAP//AwBQSwMEFAAGAAgAAAAh&#10;ALQImbzZAAAABAEAAA8AAABkcnMvZG93bnJldi54bWxMj81OwzAQhO9IvIO1SNyoY9SgKmRTVUg9&#10;9FbKz9mNlyQQr6PYbUOfni0XuIw0mtXMt+Vy8r060hi7wAhmloEiroPruEF4fVnfLUDFZNnZPjAh&#10;fFOEZXV9VdrChRM/03GXGiUlHAuL0KY0FFrHuiVv4ywMxJJ9hNHbJHZstBvtScp9r++z7EF727Es&#10;tHagp5bqr93BI3T5KiRDb5v157s3wZy3m/y8Rby9mVaPoBJN6e8YLviCDpUw7cOBXVQ9gjySfvWS&#10;zedi9wj5woCuSv0fvvoBAAD//wMAUEsBAi0AFAAGAAgAAAAhALaDOJL+AAAA4QEAABMAAAAAAAAA&#10;AAAAAAAAAAAAAFtDb250ZW50X1R5cGVzXS54bWxQSwECLQAUAAYACAAAACEAOP0h/9YAAACUAQAA&#10;CwAAAAAAAAAAAAAAAAAvAQAAX3JlbHMvLnJlbHNQSwECLQAUAAYACAAAACEAEMBPhQ0CAAAcBAAA&#10;DgAAAAAAAAAAAAAAAAAuAgAAZHJzL2Uyb0RvYy54bWxQSwECLQAUAAYACAAAACEAtAiZvNkAAAAE&#10;AQAADwAAAAAAAAAAAAAAAABnBAAAZHJzL2Rvd25yZXYueG1sUEsFBgAAAAAEAAQA8wAAAG0FAAAA&#10;AA==&#10;" filled="f" stroked="f">
              <v:fill o:detectmouseclick="t"/>
              <v:textbox style="mso-fit-shape-to-text:t" inset="0,15pt,0,0">
                <w:txbxContent>
                  <w:p w14:paraId="111ABE33" w14:textId="49FF75FB" w:rsidR="00571A92" w:rsidRPr="00571A92" w:rsidRDefault="00571A92" w:rsidP="00571A92">
                    <w:pPr>
                      <w:rPr>
                        <w:rFonts w:ascii="Aptos" w:eastAsia="Aptos" w:hAnsi="Aptos" w:cs="Aptos"/>
                        <w:noProof/>
                        <w:sz w:val="20"/>
                        <w:szCs w:val="20"/>
                      </w:rPr>
                    </w:pPr>
                    <w:r w:rsidRPr="00571A92">
                      <w:rPr>
                        <w:rFonts w:ascii="Aptos" w:eastAsia="Aptos" w:hAnsi="Aptos" w:cs="Aptos"/>
                        <w:noProof/>
                        <w:sz w:val="20"/>
                        <w:szCs w:val="20"/>
                      </w:rPr>
                      <w:t>[UNCLASSIFIED]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  <w:p w14:paraId="4593C3D6" w14:textId="77777777" w:rsidR="00F1004E" w:rsidRDefault="00F1004E" w:rsidP="00427825"/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10C53B1"/>
    <w:multiLevelType w:val="multilevel"/>
    <w:tmpl w:val="DDE2A2D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" w15:restartNumberingAfterBreak="0">
    <w:nsid w:val="03E81265"/>
    <w:multiLevelType w:val="hybridMultilevel"/>
    <w:tmpl w:val="D8EC94CE"/>
    <w:lvl w:ilvl="0" w:tplc="E6980B24">
      <w:start w:val="7"/>
      <w:numFmt w:val="decimal"/>
      <w:lvlText w:val="%1."/>
      <w:lvlJc w:val="left"/>
      <w:pPr>
        <w:ind w:left="1080" w:hanging="720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06313A23"/>
    <w:multiLevelType w:val="hybridMultilevel"/>
    <w:tmpl w:val="5D7A7C6A"/>
    <w:lvl w:ilvl="0" w:tplc="05A4BFDA">
      <w:start w:val="1"/>
      <w:numFmt w:val="bullet"/>
      <w:lvlText w:val="•"/>
      <w:lvlJc w:val="left"/>
      <w:pPr>
        <w:ind w:left="468" w:hanging="360"/>
      </w:pPr>
      <w:rPr>
        <w:rFonts w:ascii="Arial" w:eastAsia="Arial" w:hAnsi="Arial" w:cs="Arial" w:hint="default"/>
        <w:b w:val="0"/>
        <w:bCs w:val="0"/>
        <w:i w:val="0"/>
        <w:iCs w:val="0"/>
        <w:strike w:val="0"/>
        <w:dstrike w:val="0"/>
        <w:color w:val="000000"/>
        <w:w w:val="100"/>
        <w:sz w:val="22"/>
        <w:szCs w:val="22"/>
        <w:u w:val="none" w:color="000000"/>
        <w:bdr w:val="none" w:sz="0" w:space="0" w:color="auto"/>
        <w:shd w:val="clear" w:color="auto" w:fill="auto"/>
        <w:vertAlign w:val="baseline"/>
        <w:lang w:val="en-US" w:eastAsia="en-US" w:bidi="ar-SA"/>
      </w:rPr>
    </w:lvl>
    <w:lvl w:ilvl="1" w:tplc="FFFFFFFF">
      <w:numFmt w:val="bullet"/>
      <w:lvlText w:val="•"/>
      <w:lvlJc w:val="left"/>
      <w:pPr>
        <w:ind w:left="1111" w:hanging="360"/>
      </w:pPr>
      <w:rPr>
        <w:rFonts w:hint="default"/>
        <w:lang w:val="en-US" w:eastAsia="en-US" w:bidi="ar-SA"/>
      </w:rPr>
    </w:lvl>
    <w:lvl w:ilvl="2" w:tplc="FFFFFFFF">
      <w:numFmt w:val="bullet"/>
      <w:lvlText w:val="•"/>
      <w:lvlJc w:val="left"/>
      <w:pPr>
        <w:ind w:left="1762" w:hanging="360"/>
      </w:pPr>
      <w:rPr>
        <w:rFonts w:hint="default"/>
        <w:lang w:val="en-US" w:eastAsia="en-US" w:bidi="ar-SA"/>
      </w:rPr>
    </w:lvl>
    <w:lvl w:ilvl="3" w:tplc="FFFFFFFF">
      <w:numFmt w:val="bullet"/>
      <w:lvlText w:val="•"/>
      <w:lvlJc w:val="left"/>
      <w:pPr>
        <w:ind w:left="2413" w:hanging="360"/>
      </w:pPr>
      <w:rPr>
        <w:rFonts w:hint="default"/>
        <w:lang w:val="en-US" w:eastAsia="en-US" w:bidi="ar-SA"/>
      </w:rPr>
    </w:lvl>
    <w:lvl w:ilvl="4" w:tplc="FFFFFFFF">
      <w:numFmt w:val="bullet"/>
      <w:lvlText w:val="•"/>
      <w:lvlJc w:val="left"/>
      <w:pPr>
        <w:ind w:left="3064" w:hanging="360"/>
      </w:pPr>
      <w:rPr>
        <w:rFonts w:hint="default"/>
        <w:lang w:val="en-US" w:eastAsia="en-US" w:bidi="ar-SA"/>
      </w:rPr>
    </w:lvl>
    <w:lvl w:ilvl="5" w:tplc="FFFFFFFF">
      <w:numFmt w:val="bullet"/>
      <w:lvlText w:val="•"/>
      <w:lvlJc w:val="left"/>
      <w:pPr>
        <w:ind w:left="3715" w:hanging="360"/>
      </w:pPr>
      <w:rPr>
        <w:rFonts w:hint="default"/>
        <w:lang w:val="en-US" w:eastAsia="en-US" w:bidi="ar-SA"/>
      </w:rPr>
    </w:lvl>
    <w:lvl w:ilvl="6" w:tplc="FFFFFFFF">
      <w:numFmt w:val="bullet"/>
      <w:lvlText w:val="•"/>
      <w:lvlJc w:val="left"/>
      <w:pPr>
        <w:ind w:left="4366" w:hanging="360"/>
      </w:pPr>
      <w:rPr>
        <w:rFonts w:hint="default"/>
        <w:lang w:val="en-US" w:eastAsia="en-US" w:bidi="ar-SA"/>
      </w:rPr>
    </w:lvl>
    <w:lvl w:ilvl="7" w:tplc="FFFFFFFF">
      <w:numFmt w:val="bullet"/>
      <w:lvlText w:val="•"/>
      <w:lvlJc w:val="left"/>
      <w:pPr>
        <w:ind w:left="5017" w:hanging="360"/>
      </w:pPr>
      <w:rPr>
        <w:rFonts w:hint="default"/>
        <w:lang w:val="en-US" w:eastAsia="en-US" w:bidi="ar-SA"/>
      </w:rPr>
    </w:lvl>
    <w:lvl w:ilvl="8" w:tplc="FFFFFFFF">
      <w:numFmt w:val="bullet"/>
      <w:lvlText w:val="•"/>
      <w:lvlJc w:val="left"/>
      <w:pPr>
        <w:ind w:left="5668" w:hanging="360"/>
      </w:pPr>
      <w:rPr>
        <w:rFonts w:hint="default"/>
        <w:lang w:val="en-US" w:eastAsia="en-US" w:bidi="ar-SA"/>
      </w:rPr>
    </w:lvl>
  </w:abstractNum>
  <w:abstractNum w:abstractNumId="3" w15:restartNumberingAfterBreak="0">
    <w:nsid w:val="06A50862"/>
    <w:multiLevelType w:val="hybridMultilevel"/>
    <w:tmpl w:val="77E61476"/>
    <w:lvl w:ilvl="0" w:tplc="05A4BFDA">
      <w:start w:val="1"/>
      <w:numFmt w:val="bullet"/>
      <w:lvlText w:val="•"/>
      <w:lvlJc w:val="left"/>
      <w:pPr>
        <w:ind w:left="720" w:hanging="360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092206F6"/>
    <w:multiLevelType w:val="hybridMultilevel"/>
    <w:tmpl w:val="F46ECF00"/>
    <w:lvl w:ilvl="0" w:tplc="05A4BFDA">
      <w:start w:val="1"/>
      <w:numFmt w:val="bullet"/>
      <w:lvlText w:val="•"/>
      <w:lvlJc w:val="left"/>
      <w:pPr>
        <w:ind w:left="883" w:hanging="360"/>
      </w:pPr>
      <w:rPr>
        <w:rFonts w:ascii="Arial" w:eastAsia="Arial" w:hAnsi="Arial" w:cs="Arial" w:hint="default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1" w:tplc="14090003" w:tentative="1">
      <w:start w:val="1"/>
      <w:numFmt w:val="bullet"/>
      <w:lvlText w:val="o"/>
      <w:lvlJc w:val="left"/>
      <w:pPr>
        <w:ind w:left="1603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323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3043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763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483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203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923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643" w:hanging="360"/>
      </w:pPr>
      <w:rPr>
        <w:rFonts w:ascii="Wingdings" w:hAnsi="Wingdings" w:hint="default"/>
      </w:rPr>
    </w:lvl>
  </w:abstractNum>
  <w:abstractNum w:abstractNumId="5" w15:restartNumberingAfterBreak="0">
    <w:nsid w:val="0E477BC5"/>
    <w:multiLevelType w:val="hybridMultilevel"/>
    <w:tmpl w:val="8F88F1C4"/>
    <w:lvl w:ilvl="0" w:tplc="2A1E454E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  <w:color w:val="7B7B7B" w:themeColor="accent3" w:themeShade="BF"/>
      </w:rPr>
    </w:lvl>
    <w:lvl w:ilvl="1" w:tplc="14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6" w15:restartNumberingAfterBreak="0">
    <w:nsid w:val="0FCD65D6"/>
    <w:multiLevelType w:val="hybridMultilevel"/>
    <w:tmpl w:val="2A2651DC"/>
    <w:lvl w:ilvl="0" w:tplc="2A1E454E">
      <w:start w:val="1"/>
      <w:numFmt w:val="bullet"/>
      <w:lvlText w:val=""/>
      <w:lvlJc w:val="left"/>
      <w:pPr>
        <w:ind w:left="720"/>
      </w:pPr>
      <w:rPr>
        <w:rFonts w:ascii="Symbol" w:hAnsi="Symbol" w:hint="default"/>
        <w:b w:val="0"/>
        <w:i w:val="0"/>
        <w:strike w:val="0"/>
        <w:dstrike w:val="0"/>
        <w:color w:val="7B7B7B" w:themeColor="accent3" w:themeShade="BF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1" w:tplc="FFFFFFFF">
      <w:start w:val="1"/>
      <w:numFmt w:val="bullet"/>
      <w:lvlText w:val="o"/>
      <w:lvlJc w:val="left"/>
      <w:pPr>
        <w:ind w:left="144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2" w:tplc="FFFFFFFF">
      <w:start w:val="1"/>
      <w:numFmt w:val="bullet"/>
      <w:lvlText w:val="▪"/>
      <w:lvlJc w:val="left"/>
      <w:pPr>
        <w:ind w:left="216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3" w:tplc="FFFFFFFF">
      <w:start w:val="1"/>
      <w:numFmt w:val="bullet"/>
      <w:lvlText w:val="•"/>
      <w:lvlJc w:val="left"/>
      <w:pPr>
        <w:ind w:left="2880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4" w:tplc="FFFFFFFF">
      <w:start w:val="1"/>
      <w:numFmt w:val="bullet"/>
      <w:lvlText w:val="o"/>
      <w:lvlJc w:val="left"/>
      <w:pPr>
        <w:ind w:left="360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5" w:tplc="FFFFFFFF">
      <w:start w:val="1"/>
      <w:numFmt w:val="bullet"/>
      <w:lvlText w:val="▪"/>
      <w:lvlJc w:val="left"/>
      <w:pPr>
        <w:ind w:left="432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6" w:tplc="FFFFFFFF">
      <w:start w:val="1"/>
      <w:numFmt w:val="bullet"/>
      <w:lvlText w:val="•"/>
      <w:lvlJc w:val="left"/>
      <w:pPr>
        <w:ind w:left="5040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7" w:tplc="FFFFFFFF">
      <w:start w:val="1"/>
      <w:numFmt w:val="bullet"/>
      <w:lvlText w:val="o"/>
      <w:lvlJc w:val="left"/>
      <w:pPr>
        <w:ind w:left="576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8" w:tplc="FFFFFFFF">
      <w:start w:val="1"/>
      <w:numFmt w:val="bullet"/>
      <w:lvlText w:val="▪"/>
      <w:lvlJc w:val="left"/>
      <w:pPr>
        <w:ind w:left="648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</w:abstractNum>
  <w:abstractNum w:abstractNumId="7" w15:restartNumberingAfterBreak="0">
    <w:nsid w:val="105E0CF7"/>
    <w:multiLevelType w:val="hybridMultilevel"/>
    <w:tmpl w:val="8962FACA"/>
    <w:lvl w:ilvl="0" w:tplc="6C820F88">
      <w:start w:val="1"/>
      <w:numFmt w:val="decimal"/>
      <w:lvlText w:val="%1."/>
      <w:lvlJc w:val="left"/>
      <w:pPr>
        <w:ind w:left="1080" w:hanging="720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13CB77F1"/>
    <w:multiLevelType w:val="hybridMultilevel"/>
    <w:tmpl w:val="61545C86"/>
    <w:lvl w:ilvl="0" w:tplc="EF7E5080">
      <w:numFmt w:val="bullet"/>
      <w:lvlText w:val=""/>
      <w:lvlJc w:val="left"/>
      <w:pPr>
        <w:ind w:left="468" w:hanging="360"/>
      </w:pPr>
      <w:rPr>
        <w:rFonts w:ascii="Symbol" w:eastAsia="Symbol" w:hAnsi="Symbol" w:cs="Symbol" w:hint="default"/>
        <w:b w:val="0"/>
        <w:bCs w:val="0"/>
        <w:i w:val="0"/>
        <w:iCs w:val="0"/>
        <w:w w:val="100"/>
        <w:sz w:val="22"/>
        <w:szCs w:val="22"/>
        <w:lang w:val="en-US" w:eastAsia="en-US" w:bidi="ar-SA"/>
      </w:rPr>
    </w:lvl>
    <w:lvl w:ilvl="1" w:tplc="D0C84842">
      <w:numFmt w:val="bullet"/>
      <w:lvlText w:val="•"/>
      <w:lvlJc w:val="left"/>
      <w:pPr>
        <w:ind w:left="1111" w:hanging="360"/>
      </w:pPr>
      <w:rPr>
        <w:rFonts w:hint="default"/>
        <w:lang w:val="en-US" w:eastAsia="en-US" w:bidi="ar-SA"/>
      </w:rPr>
    </w:lvl>
    <w:lvl w:ilvl="2" w:tplc="8EDC368E">
      <w:numFmt w:val="bullet"/>
      <w:lvlText w:val="•"/>
      <w:lvlJc w:val="left"/>
      <w:pPr>
        <w:ind w:left="1762" w:hanging="360"/>
      </w:pPr>
      <w:rPr>
        <w:rFonts w:hint="default"/>
        <w:lang w:val="en-US" w:eastAsia="en-US" w:bidi="ar-SA"/>
      </w:rPr>
    </w:lvl>
    <w:lvl w:ilvl="3" w:tplc="7814327C">
      <w:numFmt w:val="bullet"/>
      <w:lvlText w:val="•"/>
      <w:lvlJc w:val="left"/>
      <w:pPr>
        <w:ind w:left="2413" w:hanging="360"/>
      </w:pPr>
      <w:rPr>
        <w:rFonts w:hint="default"/>
        <w:lang w:val="en-US" w:eastAsia="en-US" w:bidi="ar-SA"/>
      </w:rPr>
    </w:lvl>
    <w:lvl w:ilvl="4" w:tplc="2C32D22E">
      <w:numFmt w:val="bullet"/>
      <w:lvlText w:val="•"/>
      <w:lvlJc w:val="left"/>
      <w:pPr>
        <w:ind w:left="3064" w:hanging="360"/>
      </w:pPr>
      <w:rPr>
        <w:rFonts w:hint="default"/>
        <w:lang w:val="en-US" w:eastAsia="en-US" w:bidi="ar-SA"/>
      </w:rPr>
    </w:lvl>
    <w:lvl w:ilvl="5" w:tplc="C3B21E16">
      <w:numFmt w:val="bullet"/>
      <w:lvlText w:val="•"/>
      <w:lvlJc w:val="left"/>
      <w:pPr>
        <w:ind w:left="3715" w:hanging="360"/>
      </w:pPr>
      <w:rPr>
        <w:rFonts w:hint="default"/>
        <w:lang w:val="en-US" w:eastAsia="en-US" w:bidi="ar-SA"/>
      </w:rPr>
    </w:lvl>
    <w:lvl w:ilvl="6" w:tplc="996A03B8">
      <w:numFmt w:val="bullet"/>
      <w:lvlText w:val="•"/>
      <w:lvlJc w:val="left"/>
      <w:pPr>
        <w:ind w:left="4366" w:hanging="360"/>
      </w:pPr>
      <w:rPr>
        <w:rFonts w:hint="default"/>
        <w:lang w:val="en-US" w:eastAsia="en-US" w:bidi="ar-SA"/>
      </w:rPr>
    </w:lvl>
    <w:lvl w:ilvl="7" w:tplc="16FAC432">
      <w:numFmt w:val="bullet"/>
      <w:lvlText w:val="•"/>
      <w:lvlJc w:val="left"/>
      <w:pPr>
        <w:ind w:left="5017" w:hanging="360"/>
      </w:pPr>
      <w:rPr>
        <w:rFonts w:hint="default"/>
        <w:lang w:val="en-US" w:eastAsia="en-US" w:bidi="ar-SA"/>
      </w:rPr>
    </w:lvl>
    <w:lvl w:ilvl="8" w:tplc="3F341F9C">
      <w:numFmt w:val="bullet"/>
      <w:lvlText w:val="•"/>
      <w:lvlJc w:val="left"/>
      <w:pPr>
        <w:ind w:left="5668" w:hanging="360"/>
      </w:pPr>
      <w:rPr>
        <w:rFonts w:hint="default"/>
        <w:lang w:val="en-US" w:eastAsia="en-US" w:bidi="ar-SA"/>
      </w:rPr>
    </w:lvl>
  </w:abstractNum>
  <w:abstractNum w:abstractNumId="9" w15:restartNumberingAfterBreak="0">
    <w:nsid w:val="15C153CE"/>
    <w:multiLevelType w:val="hybridMultilevel"/>
    <w:tmpl w:val="A7DC2048"/>
    <w:lvl w:ilvl="0" w:tplc="2A1E454E">
      <w:start w:val="1"/>
      <w:numFmt w:val="bullet"/>
      <w:lvlText w:val=""/>
      <w:lvlJc w:val="left"/>
      <w:pPr>
        <w:ind w:left="1418"/>
      </w:pPr>
      <w:rPr>
        <w:rFonts w:ascii="Symbol" w:hAnsi="Symbol" w:hint="default"/>
        <w:b w:val="0"/>
        <w:i w:val="0"/>
        <w:strike w:val="0"/>
        <w:dstrike w:val="0"/>
        <w:color w:val="7B7B7B" w:themeColor="accent3" w:themeShade="BF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1" w:tplc="FFFFFFFF">
      <w:start w:val="1"/>
      <w:numFmt w:val="bullet"/>
      <w:lvlText w:val="o"/>
      <w:lvlJc w:val="left"/>
      <w:pPr>
        <w:ind w:left="2213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2" w:tplc="FFFFFFFF">
      <w:start w:val="1"/>
      <w:numFmt w:val="bullet"/>
      <w:lvlText w:val="▪"/>
      <w:lvlJc w:val="left"/>
      <w:pPr>
        <w:ind w:left="2933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3" w:tplc="FFFFFFFF">
      <w:start w:val="1"/>
      <w:numFmt w:val="bullet"/>
      <w:lvlText w:val="•"/>
      <w:lvlJc w:val="left"/>
      <w:pPr>
        <w:ind w:left="3653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4" w:tplc="FFFFFFFF">
      <w:start w:val="1"/>
      <w:numFmt w:val="bullet"/>
      <w:lvlText w:val="o"/>
      <w:lvlJc w:val="left"/>
      <w:pPr>
        <w:ind w:left="4373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5" w:tplc="FFFFFFFF">
      <w:start w:val="1"/>
      <w:numFmt w:val="bullet"/>
      <w:lvlText w:val="▪"/>
      <w:lvlJc w:val="left"/>
      <w:pPr>
        <w:ind w:left="5093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6" w:tplc="FFFFFFFF">
      <w:start w:val="1"/>
      <w:numFmt w:val="bullet"/>
      <w:lvlText w:val="•"/>
      <w:lvlJc w:val="left"/>
      <w:pPr>
        <w:ind w:left="5813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7" w:tplc="FFFFFFFF">
      <w:start w:val="1"/>
      <w:numFmt w:val="bullet"/>
      <w:lvlText w:val="o"/>
      <w:lvlJc w:val="left"/>
      <w:pPr>
        <w:ind w:left="6533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8" w:tplc="FFFFFFFF">
      <w:start w:val="1"/>
      <w:numFmt w:val="bullet"/>
      <w:lvlText w:val="▪"/>
      <w:lvlJc w:val="left"/>
      <w:pPr>
        <w:ind w:left="7253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</w:abstractNum>
  <w:abstractNum w:abstractNumId="10" w15:restartNumberingAfterBreak="0">
    <w:nsid w:val="18580A61"/>
    <w:multiLevelType w:val="hybridMultilevel"/>
    <w:tmpl w:val="EEF849F4"/>
    <w:lvl w:ilvl="0" w:tplc="05A4BFDA">
      <w:start w:val="1"/>
      <w:numFmt w:val="bullet"/>
      <w:lvlText w:val="•"/>
      <w:lvlJc w:val="left"/>
      <w:pPr>
        <w:ind w:left="720" w:hanging="360"/>
      </w:pPr>
      <w:rPr>
        <w:rFonts w:ascii="Arial" w:eastAsia="Arial" w:hAnsi="Arial" w:cs="Arial" w:hint="default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1871538C"/>
    <w:multiLevelType w:val="hybridMultilevel"/>
    <w:tmpl w:val="AC16440C"/>
    <w:lvl w:ilvl="0" w:tplc="2A1E454E">
      <w:start w:val="1"/>
      <w:numFmt w:val="bullet"/>
      <w:lvlText w:val=""/>
      <w:lvlJc w:val="left"/>
      <w:pPr>
        <w:ind w:left="1440"/>
      </w:pPr>
      <w:rPr>
        <w:rFonts w:ascii="Symbol" w:hAnsi="Symbol" w:hint="default"/>
        <w:b w:val="0"/>
        <w:i w:val="0"/>
        <w:strike w:val="0"/>
        <w:dstrike w:val="0"/>
        <w:color w:val="7B7B7B" w:themeColor="accent3" w:themeShade="BF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1" w:tplc="FFFFFFFF">
      <w:start w:val="1"/>
      <w:numFmt w:val="lowerRoman"/>
      <w:lvlText w:val="(%2)"/>
      <w:lvlJc w:val="left"/>
      <w:pPr>
        <w:ind w:left="2179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2" w:tplc="FFFFFFFF">
      <w:start w:val="1"/>
      <w:numFmt w:val="lowerRoman"/>
      <w:lvlText w:val="%3"/>
      <w:lvlJc w:val="left"/>
      <w:pPr>
        <w:ind w:left="2659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3" w:tplc="FFFFFFFF">
      <w:start w:val="1"/>
      <w:numFmt w:val="decimal"/>
      <w:lvlText w:val="%4"/>
      <w:lvlJc w:val="left"/>
      <w:pPr>
        <w:ind w:left="3379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4" w:tplc="FFFFFFFF">
      <w:start w:val="1"/>
      <w:numFmt w:val="lowerLetter"/>
      <w:lvlText w:val="%5"/>
      <w:lvlJc w:val="left"/>
      <w:pPr>
        <w:ind w:left="4099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5" w:tplc="FFFFFFFF">
      <w:start w:val="1"/>
      <w:numFmt w:val="lowerRoman"/>
      <w:lvlText w:val="%6"/>
      <w:lvlJc w:val="left"/>
      <w:pPr>
        <w:ind w:left="4819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6" w:tplc="FFFFFFFF">
      <w:start w:val="1"/>
      <w:numFmt w:val="decimal"/>
      <w:lvlText w:val="%7"/>
      <w:lvlJc w:val="left"/>
      <w:pPr>
        <w:ind w:left="5539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7" w:tplc="FFFFFFFF">
      <w:start w:val="1"/>
      <w:numFmt w:val="lowerLetter"/>
      <w:lvlText w:val="%8"/>
      <w:lvlJc w:val="left"/>
      <w:pPr>
        <w:ind w:left="6259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8" w:tplc="FFFFFFFF">
      <w:start w:val="1"/>
      <w:numFmt w:val="lowerRoman"/>
      <w:lvlText w:val="%9"/>
      <w:lvlJc w:val="left"/>
      <w:pPr>
        <w:ind w:left="6979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</w:abstractNum>
  <w:abstractNum w:abstractNumId="12" w15:restartNumberingAfterBreak="0">
    <w:nsid w:val="1B12377F"/>
    <w:multiLevelType w:val="hybridMultilevel"/>
    <w:tmpl w:val="8682AF10"/>
    <w:lvl w:ilvl="0" w:tplc="8CDA2FB6">
      <w:start w:val="1"/>
      <w:numFmt w:val="bullet"/>
      <w:lvlText w:val="•"/>
      <w:lvlJc w:val="left"/>
      <w:pPr>
        <w:ind w:left="1440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1" w:tplc="CC4E6530">
      <w:start w:val="1"/>
      <w:numFmt w:val="lowerRoman"/>
      <w:lvlText w:val="(%2)"/>
      <w:lvlJc w:val="left"/>
      <w:pPr>
        <w:ind w:left="2179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2" w:tplc="4EEE7496">
      <w:start w:val="1"/>
      <w:numFmt w:val="lowerRoman"/>
      <w:lvlText w:val="%3"/>
      <w:lvlJc w:val="left"/>
      <w:pPr>
        <w:ind w:left="2659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3" w:tplc="F81E5DC0">
      <w:start w:val="1"/>
      <w:numFmt w:val="decimal"/>
      <w:lvlText w:val="%4"/>
      <w:lvlJc w:val="left"/>
      <w:pPr>
        <w:ind w:left="3379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4" w:tplc="F53E0A6E">
      <w:start w:val="1"/>
      <w:numFmt w:val="lowerLetter"/>
      <w:lvlText w:val="%5"/>
      <w:lvlJc w:val="left"/>
      <w:pPr>
        <w:ind w:left="4099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5" w:tplc="8B52529C">
      <w:start w:val="1"/>
      <w:numFmt w:val="lowerRoman"/>
      <w:lvlText w:val="%6"/>
      <w:lvlJc w:val="left"/>
      <w:pPr>
        <w:ind w:left="4819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6" w:tplc="C1CAD50E">
      <w:start w:val="1"/>
      <w:numFmt w:val="decimal"/>
      <w:lvlText w:val="%7"/>
      <w:lvlJc w:val="left"/>
      <w:pPr>
        <w:ind w:left="5539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7" w:tplc="03D6A8D4">
      <w:start w:val="1"/>
      <w:numFmt w:val="lowerLetter"/>
      <w:lvlText w:val="%8"/>
      <w:lvlJc w:val="left"/>
      <w:pPr>
        <w:ind w:left="6259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8" w:tplc="3A182026">
      <w:start w:val="1"/>
      <w:numFmt w:val="lowerRoman"/>
      <w:lvlText w:val="%9"/>
      <w:lvlJc w:val="left"/>
      <w:pPr>
        <w:ind w:left="6979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</w:abstractNum>
  <w:abstractNum w:abstractNumId="13" w15:restartNumberingAfterBreak="0">
    <w:nsid w:val="1B27676B"/>
    <w:multiLevelType w:val="hybridMultilevel"/>
    <w:tmpl w:val="D4069B98"/>
    <w:lvl w:ilvl="0" w:tplc="3B5208B2">
      <w:start w:val="1"/>
      <w:numFmt w:val="bullet"/>
      <w:lvlText w:val="•"/>
      <w:lvlJc w:val="left"/>
      <w:pPr>
        <w:ind w:left="720" w:hanging="360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C87293D"/>
    <w:multiLevelType w:val="multilevel"/>
    <w:tmpl w:val="7BB8C568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5" w15:restartNumberingAfterBreak="0">
    <w:nsid w:val="1DEC228B"/>
    <w:multiLevelType w:val="hybridMultilevel"/>
    <w:tmpl w:val="DF14BB4C"/>
    <w:lvl w:ilvl="0" w:tplc="05A4BFDA">
      <w:start w:val="1"/>
      <w:numFmt w:val="bullet"/>
      <w:lvlText w:val="•"/>
      <w:lvlJc w:val="left"/>
      <w:pPr>
        <w:ind w:left="720" w:hanging="360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1ECE01D6"/>
    <w:multiLevelType w:val="hybridMultilevel"/>
    <w:tmpl w:val="C7267F20"/>
    <w:lvl w:ilvl="0" w:tplc="2A1E454E">
      <w:start w:val="1"/>
      <w:numFmt w:val="bullet"/>
      <w:lvlText w:val=""/>
      <w:lvlJc w:val="left"/>
      <w:pPr>
        <w:ind w:left="705" w:hanging="360"/>
      </w:pPr>
      <w:rPr>
        <w:rFonts w:ascii="Symbol" w:hAnsi="Symbol" w:hint="default"/>
        <w:color w:val="7B7B7B" w:themeColor="accent3" w:themeShade="BF"/>
      </w:rPr>
    </w:lvl>
    <w:lvl w:ilvl="1" w:tplc="FFFFFFFF" w:tentative="1">
      <w:start w:val="1"/>
      <w:numFmt w:val="bullet"/>
      <w:lvlText w:val="o"/>
      <w:lvlJc w:val="left"/>
      <w:pPr>
        <w:ind w:left="1425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45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65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585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05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25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45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65" w:hanging="360"/>
      </w:pPr>
      <w:rPr>
        <w:rFonts w:ascii="Wingdings" w:hAnsi="Wingdings" w:hint="default"/>
      </w:rPr>
    </w:lvl>
  </w:abstractNum>
  <w:abstractNum w:abstractNumId="17" w15:restartNumberingAfterBreak="0">
    <w:nsid w:val="20243D5F"/>
    <w:multiLevelType w:val="hybridMultilevel"/>
    <w:tmpl w:val="3580D636"/>
    <w:lvl w:ilvl="0" w:tplc="2A1E454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7B7B7B" w:themeColor="accent3" w:themeShade="BF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254F1105"/>
    <w:multiLevelType w:val="hybridMultilevel"/>
    <w:tmpl w:val="36E2F0EC"/>
    <w:lvl w:ilvl="0" w:tplc="1409000F">
      <w:start w:val="1"/>
      <w:numFmt w:val="decimal"/>
      <w:lvlText w:val="%1."/>
      <w:lvlJc w:val="left"/>
      <w:pPr>
        <w:ind w:left="720" w:hanging="360"/>
      </w:p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9" w15:restartNumberingAfterBreak="0">
    <w:nsid w:val="2B0176C0"/>
    <w:multiLevelType w:val="hybridMultilevel"/>
    <w:tmpl w:val="9A4E11AC"/>
    <w:lvl w:ilvl="0" w:tplc="2A1E454E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  <w:color w:val="7B7B7B" w:themeColor="accent3" w:themeShade="BF"/>
      </w:rPr>
    </w:lvl>
    <w:lvl w:ilvl="1" w:tplc="14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0" w15:restartNumberingAfterBreak="0">
    <w:nsid w:val="2C811B0F"/>
    <w:multiLevelType w:val="hybridMultilevel"/>
    <w:tmpl w:val="8DD49DC0"/>
    <w:lvl w:ilvl="0" w:tplc="3DC2C034">
      <w:start w:val="1"/>
      <w:numFmt w:val="lowerLetter"/>
      <w:lvlText w:val="(%1)"/>
      <w:lvlJc w:val="left"/>
      <w:pPr>
        <w:ind w:left="1802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1" w:tplc="42F6524C">
      <w:start w:val="1"/>
      <w:numFmt w:val="lowerRoman"/>
      <w:lvlText w:val="(%2)"/>
      <w:lvlJc w:val="left"/>
      <w:pPr>
        <w:ind w:left="2435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2" w:tplc="BC6CFC02">
      <w:start w:val="1"/>
      <w:numFmt w:val="lowerRoman"/>
      <w:lvlText w:val="%3"/>
      <w:lvlJc w:val="left"/>
      <w:pPr>
        <w:ind w:left="2845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3" w:tplc="958ED014">
      <w:start w:val="1"/>
      <w:numFmt w:val="decimal"/>
      <w:lvlText w:val="%4"/>
      <w:lvlJc w:val="left"/>
      <w:pPr>
        <w:ind w:left="3565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4" w:tplc="0F3AA3BC">
      <w:start w:val="1"/>
      <w:numFmt w:val="lowerLetter"/>
      <w:lvlText w:val="%5"/>
      <w:lvlJc w:val="left"/>
      <w:pPr>
        <w:ind w:left="4285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5" w:tplc="D4B60AD0">
      <w:start w:val="1"/>
      <w:numFmt w:val="lowerRoman"/>
      <w:lvlText w:val="%6"/>
      <w:lvlJc w:val="left"/>
      <w:pPr>
        <w:ind w:left="5005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6" w:tplc="45EAB55C">
      <w:start w:val="1"/>
      <w:numFmt w:val="decimal"/>
      <w:lvlText w:val="%7"/>
      <w:lvlJc w:val="left"/>
      <w:pPr>
        <w:ind w:left="5725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7" w:tplc="09649D4A">
      <w:start w:val="1"/>
      <w:numFmt w:val="lowerLetter"/>
      <w:lvlText w:val="%8"/>
      <w:lvlJc w:val="left"/>
      <w:pPr>
        <w:ind w:left="6445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8" w:tplc="A4D4FBBA">
      <w:start w:val="1"/>
      <w:numFmt w:val="lowerRoman"/>
      <w:lvlText w:val="%9"/>
      <w:lvlJc w:val="left"/>
      <w:pPr>
        <w:ind w:left="7165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</w:abstractNum>
  <w:abstractNum w:abstractNumId="21" w15:restartNumberingAfterBreak="0">
    <w:nsid w:val="316E1346"/>
    <w:multiLevelType w:val="hybridMultilevel"/>
    <w:tmpl w:val="3782DF62"/>
    <w:lvl w:ilvl="0" w:tplc="2A1E454E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  <w:color w:val="7B7B7B" w:themeColor="accent3" w:themeShade="BF"/>
      </w:rPr>
    </w:lvl>
    <w:lvl w:ilvl="1" w:tplc="FFFFFFFF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2" w15:restartNumberingAfterBreak="0">
    <w:nsid w:val="32314163"/>
    <w:multiLevelType w:val="multilevel"/>
    <w:tmpl w:val="7DE2C458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23" w15:restartNumberingAfterBreak="0">
    <w:nsid w:val="343938BD"/>
    <w:multiLevelType w:val="hybridMultilevel"/>
    <w:tmpl w:val="8962FACA"/>
    <w:lvl w:ilvl="0" w:tplc="FFFFFFFF">
      <w:start w:val="1"/>
      <w:numFmt w:val="decimal"/>
      <w:lvlText w:val="%1."/>
      <w:lvlJc w:val="left"/>
      <w:pPr>
        <w:ind w:left="1080" w:hanging="72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39C91F14"/>
    <w:multiLevelType w:val="multilevel"/>
    <w:tmpl w:val="D932EE5C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25" w15:restartNumberingAfterBreak="0">
    <w:nsid w:val="3C3341AB"/>
    <w:multiLevelType w:val="hybridMultilevel"/>
    <w:tmpl w:val="0AF82606"/>
    <w:lvl w:ilvl="0" w:tplc="2A1E454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7B7B7B" w:themeColor="accent3" w:themeShade="BF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40717CD5"/>
    <w:multiLevelType w:val="hybridMultilevel"/>
    <w:tmpl w:val="84A2C3BA"/>
    <w:lvl w:ilvl="0" w:tplc="2A1E454E">
      <w:start w:val="1"/>
      <w:numFmt w:val="bullet"/>
      <w:lvlText w:val=""/>
      <w:lvlJc w:val="left"/>
      <w:pPr>
        <w:ind w:left="3600"/>
      </w:pPr>
      <w:rPr>
        <w:rFonts w:ascii="Symbol" w:hAnsi="Symbol" w:hint="default"/>
        <w:b w:val="0"/>
        <w:i w:val="0"/>
        <w:strike w:val="0"/>
        <w:dstrike w:val="0"/>
        <w:color w:val="7B7B7B" w:themeColor="accent3" w:themeShade="BF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1" w:tplc="FFFFFFFF">
      <w:start w:val="2"/>
      <w:numFmt w:val="bullet"/>
      <w:lvlText w:val="-"/>
      <w:lvlJc w:val="left"/>
      <w:pPr>
        <w:ind w:left="4680" w:hanging="360"/>
      </w:pPr>
      <w:rPr>
        <w:rFonts w:ascii="Aptos" w:eastAsiaTheme="minorHAnsi" w:hAnsi="Aptos" w:cstheme="minorBidi" w:hint="default"/>
      </w:rPr>
    </w:lvl>
    <w:lvl w:ilvl="2" w:tplc="FFFFFFFF">
      <w:start w:val="1"/>
      <w:numFmt w:val="bullet"/>
      <w:lvlText w:val="▪"/>
      <w:lvlJc w:val="left"/>
      <w:pPr>
        <w:ind w:left="504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3" w:tplc="FFFFFFFF">
      <w:start w:val="1"/>
      <w:numFmt w:val="bullet"/>
      <w:lvlText w:val="•"/>
      <w:lvlJc w:val="left"/>
      <w:pPr>
        <w:ind w:left="5760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4" w:tplc="FFFFFFFF">
      <w:start w:val="1"/>
      <w:numFmt w:val="bullet"/>
      <w:lvlText w:val="o"/>
      <w:lvlJc w:val="left"/>
      <w:pPr>
        <w:ind w:left="648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5" w:tplc="FFFFFFFF">
      <w:start w:val="1"/>
      <w:numFmt w:val="bullet"/>
      <w:lvlText w:val="▪"/>
      <w:lvlJc w:val="left"/>
      <w:pPr>
        <w:ind w:left="720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6" w:tplc="FFFFFFFF">
      <w:start w:val="1"/>
      <w:numFmt w:val="bullet"/>
      <w:lvlText w:val="•"/>
      <w:lvlJc w:val="left"/>
      <w:pPr>
        <w:ind w:left="7920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7" w:tplc="FFFFFFFF">
      <w:start w:val="1"/>
      <w:numFmt w:val="bullet"/>
      <w:lvlText w:val="o"/>
      <w:lvlJc w:val="left"/>
      <w:pPr>
        <w:ind w:left="864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8" w:tplc="FFFFFFFF">
      <w:start w:val="1"/>
      <w:numFmt w:val="bullet"/>
      <w:lvlText w:val="▪"/>
      <w:lvlJc w:val="left"/>
      <w:pPr>
        <w:ind w:left="936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</w:abstractNum>
  <w:abstractNum w:abstractNumId="27" w15:restartNumberingAfterBreak="0">
    <w:nsid w:val="4097351C"/>
    <w:multiLevelType w:val="hybridMultilevel"/>
    <w:tmpl w:val="3E6AF758"/>
    <w:lvl w:ilvl="0" w:tplc="88C2DAE0">
      <w:start w:val="1"/>
      <w:numFmt w:val="bullet"/>
      <w:lvlText w:val=""/>
      <w:lvlJc w:val="left"/>
      <w:pPr>
        <w:ind w:left="720" w:hanging="360"/>
      </w:pPr>
      <w:rPr>
        <w:rFonts w:ascii="Symbol" w:hAnsi="Symbol" w:hint="default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459948F4"/>
    <w:multiLevelType w:val="hybridMultilevel"/>
    <w:tmpl w:val="EC087594"/>
    <w:lvl w:ilvl="0" w:tplc="3B5208B2">
      <w:start w:val="1"/>
      <w:numFmt w:val="bullet"/>
      <w:lvlText w:val="•"/>
      <w:lvlJc w:val="left"/>
      <w:pPr>
        <w:ind w:left="720" w:hanging="360"/>
      </w:pPr>
      <w:rPr>
        <w:rFonts w:ascii="Arial" w:eastAsia="Arial" w:hAnsi="Arial" w:cs="Arial" w:hint="default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46130E26"/>
    <w:multiLevelType w:val="hybridMultilevel"/>
    <w:tmpl w:val="CF7A1988"/>
    <w:lvl w:ilvl="0" w:tplc="14090017">
      <w:start w:val="1"/>
      <w:numFmt w:val="lowerLetter"/>
      <w:lvlText w:val="%1)"/>
      <w:lvlJc w:val="left"/>
      <w:pPr>
        <w:ind w:left="720" w:hanging="360"/>
      </w:p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0" w15:restartNumberingAfterBreak="0">
    <w:nsid w:val="47F25191"/>
    <w:multiLevelType w:val="hybridMultilevel"/>
    <w:tmpl w:val="40C4161A"/>
    <w:lvl w:ilvl="0" w:tplc="2A1E454E">
      <w:start w:val="1"/>
      <w:numFmt w:val="bullet"/>
      <w:lvlText w:val=""/>
      <w:lvlJc w:val="left"/>
      <w:pPr>
        <w:ind w:left="1440"/>
      </w:pPr>
      <w:rPr>
        <w:rFonts w:ascii="Symbol" w:hAnsi="Symbol" w:hint="default"/>
        <w:b w:val="0"/>
        <w:i w:val="0"/>
        <w:strike w:val="0"/>
        <w:dstrike w:val="0"/>
        <w:color w:val="7B7B7B" w:themeColor="accent3" w:themeShade="BF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1" w:tplc="FFFFFFFF">
      <w:start w:val="1"/>
      <w:numFmt w:val="bullet"/>
      <w:lvlText w:val="o"/>
      <w:lvlJc w:val="left"/>
      <w:pPr>
        <w:ind w:left="216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2" w:tplc="FFFFFFFF">
      <w:start w:val="1"/>
      <w:numFmt w:val="bullet"/>
      <w:lvlText w:val="▪"/>
      <w:lvlJc w:val="left"/>
      <w:pPr>
        <w:ind w:left="288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3" w:tplc="FFFFFFFF">
      <w:start w:val="1"/>
      <w:numFmt w:val="bullet"/>
      <w:lvlText w:val="•"/>
      <w:lvlJc w:val="left"/>
      <w:pPr>
        <w:ind w:left="3600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4" w:tplc="FFFFFFFF">
      <w:start w:val="1"/>
      <w:numFmt w:val="bullet"/>
      <w:lvlText w:val="o"/>
      <w:lvlJc w:val="left"/>
      <w:pPr>
        <w:ind w:left="432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5" w:tplc="FFFFFFFF">
      <w:start w:val="1"/>
      <w:numFmt w:val="bullet"/>
      <w:lvlText w:val="▪"/>
      <w:lvlJc w:val="left"/>
      <w:pPr>
        <w:ind w:left="504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6" w:tplc="FFFFFFFF">
      <w:start w:val="1"/>
      <w:numFmt w:val="bullet"/>
      <w:lvlText w:val="•"/>
      <w:lvlJc w:val="left"/>
      <w:pPr>
        <w:ind w:left="5760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7" w:tplc="FFFFFFFF">
      <w:start w:val="1"/>
      <w:numFmt w:val="bullet"/>
      <w:lvlText w:val="o"/>
      <w:lvlJc w:val="left"/>
      <w:pPr>
        <w:ind w:left="648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8" w:tplc="FFFFFFFF">
      <w:start w:val="1"/>
      <w:numFmt w:val="bullet"/>
      <w:lvlText w:val="▪"/>
      <w:lvlJc w:val="left"/>
      <w:pPr>
        <w:ind w:left="720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</w:abstractNum>
  <w:abstractNum w:abstractNumId="31" w15:restartNumberingAfterBreak="0">
    <w:nsid w:val="56524B8E"/>
    <w:multiLevelType w:val="multilevel"/>
    <w:tmpl w:val="8E24916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32" w15:restartNumberingAfterBreak="0">
    <w:nsid w:val="57912AA1"/>
    <w:multiLevelType w:val="hybridMultilevel"/>
    <w:tmpl w:val="E216ECCE"/>
    <w:lvl w:ilvl="0" w:tplc="3B5208B2">
      <w:start w:val="1"/>
      <w:numFmt w:val="bullet"/>
      <w:lvlText w:val="•"/>
      <w:lvlJc w:val="left"/>
      <w:pPr>
        <w:ind w:left="720" w:hanging="360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5ACF7FA2"/>
    <w:multiLevelType w:val="hybridMultilevel"/>
    <w:tmpl w:val="9D740B24"/>
    <w:lvl w:ilvl="0" w:tplc="2A1E454E">
      <w:start w:val="1"/>
      <w:numFmt w:val="bullet"/>
      <w:lvlText w:val=""/>
      <w:lvlJc w:val="left"/>
      <w:pPr>
        <w:ind w:left="1440"/>
      </w:pPr>
      <w:rPr>
        <w:rFonts w:ascii="Symbol" w:hAnsi="Symbol" w:hint="default"/>
        <w:b w:val="0"/>
        <w:i w:val="0"/>
        <w:strike w:val="0"/>
        <w:dstrike w:val="0"/>
        <w:color w:val="7B7B7B" w:themeColor="accent3" w:themeShade="BF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1" w:tplc="FFFFFFFF">
      <w:start w:val="1"/>
      <w:numFmt w:val="bullet"/>
      <w:lvlText w:val="o"/>
      <w:lvlJc w:val="left"/>
      <w:pPr>
        <w:ind w:left="216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2" w:tplc="FFFFFFFF">
      <w:start w:val="1"/>
      <w:numFmt w:val="bullet"/>
      <w:lvlText w:val="▪"/>
      <w:lvlJc w:val="left"/>
      <w:pPr>
        <w:ind w:left="288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3" w:tplc="FFFFFFFF">
      <w:start w:val="1"/>
      <w:numFmt w:val="bullet"/>
      <w:lvlText w:val="•"/>
      <w:lvlJc w:val="left"/>
      <w:pPr>
        <w:ind w:left="3600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4" w:tplc="FFFFFFFF">
      <w:start w:val="1"/>
      <w:numFmt w:val="bullet"/>
      <w:lvlText w:val="o"/>
      <w:lvlJc w:val="left"/>
      <w:pPr>
        <w:ind w:left="432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5" w:tplc="FFFFFFFF">
      <w:start w:val="1"/>
      <w:numFmt w:val="bullet"/>
      <w:lvlText w:val="▪"/>
      <w:lvlJc w:val="left"/>
      <w:pPr>
        <w:ind w:left="504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6" w:tplc="FFFFFFFF">
      <w:start w:val="1"/>
      <w:numFmt w:val="bullet"/>
      <w:lvlText w:val="•"/>
      <w:lvlJc w:val="left"/>
      <w:pPr>
        <w:ind w:left="5760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7" w:tplc="FFFFFFFF">
      <w:start w:val="1"/>
      <w:numFmt w:val="bullet"/>
      <w:lvlText w:val="o"/>
      <w:lvlJc w:val="left"/>
      <w:pPr>
        <w:ind w:left="648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8" w:tplc="FFFFFFFF">
      <w:start w:val="1"/>
      <w:numFmt w:val="bullet"/>
      <w:lvlText w:val="▪"/>
      <w:lvlJc w:val="left"/>
      <w:pPr>
        <w:ind w:left="720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</w:abstractNum>
  <w:abstractNum w:abstractNumId="34" w15:restartNumberingAfterBreak="0">
    <w:nsid w:val="5B161F9D"/>
    <w:multiLevelType w:val="hybridMultilevel"/>
    <w:tmpl w:val="162C1F4A"/>
    <w:lvl w:ilvl="0" w:tplc="2A1E454E">
      <w:start w:val="1"/>
      <w:numFmt w:val="bullet"/>
      <w:lvlText w:val=""/>
      <w:lvlJc w:val="left"/>
      <w:pPr>
        <w:ind w:left="720"/>
      </w:pPr>
      <w:rPr>
        <w:rFonts w:ascii="Symbol" w:hAnsi="Symbol" w:hint="default"/>
        <w:b w:val="0"/>
        <w:i w:val="0"/>
        <w:strike w:val="0"/>
        <w:dstrike w:val="0"/>
        <w:color w:val="7B7B7B" w:themeColor="accent3" w:themeShade="BF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1" w:tplc="FFFFFFFF">
      <w:start w:val="1"/>
      <w:numFmt w:val="bullet"/>
      <w:lvlText w:val="o"/>
      <w:lvlJc w:val="left"/>
      <w:pPr>
        <w:ind w:left="144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2" w:tplc="FFFFFFFF">
      <w:start w:val="1"/>
      <w:numFmt w:val="bullet"/>
      <w:lvlText w:val="▪"/>
      <w:lvlJc w:val="left"/>
      <w:pPr>
        <w:ind w:left="216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3" w:tplc="FFFFFFFF">
      <w:start w:val="1"/>
      <w:numFmt w:val="bullet"/>
      <w:lvlText w:val="•"/>
      <w:lvlJc w:val="left"/>
      <w:pPr>
        <w:ind w:left="2880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4" w:tplc="FFFFFFFF">
      <w:start w:val="1"/>
      <w:numFmt w:val="bullet"/>
      <w:lvlText w:val="o"/>
      <w:lvlJc w:val="left"/>
      <w:pPr>
        <w:ind w:left="360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5" w:tplc="FFFFFFFF">
      <w:start w:val="1"/>
      <w:numFmt w:val="bullet"/>
      <w:lvlText w:val="▪"/>
      <w:lvlJc w:val="left"/>
      <w:pPr>
        <w:ind w:left="432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6" w:tplc="FFFFFFFF">
      <w:start w:val="1"/>
      <w:numFmt w:val="bullet"/>
      <w:lvlText w:val="•"/>
      <w:lvlJc w:val="left"/>
      <w:pPr>
        <w:ind w:left="5040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7" w:tplc="FFFFFFFF">
      <w:start w:val="1"/>
      <w:numFmt w:val="bullet"/>
      <w:lvlText w:val="o"/>
      <w:lvlJc w:val="left"/>
      <w:pPr>
        <w:ind w:left="576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8" w:tplc="FFFFFFFF">
      <w:start w:val="1"/>
      <w:numFmt w:val="bullet"/>
      <w:lvlText w:val="▪"/>
      <w:lvlJc w:val="left"/>
      <w:pPr>
        <w:ind w:left="648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</w:abstractNum>
  <w:abstractNum w:abstractNumId="35" w15:restartNumberingAfterBreak="0">
    <w:nsid w:val="5E262C8F"/>
    <w:multiLevelType w:val="multilevel"/>
    <w:tmpl w:val="351E41F4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36" w15:restartNumberingAfterBreak="0">
    <w:nsid w:val="61B82DB4"/>
    <w:multiLevelType w:val="hybridMultilevel"/>
    <w:tmpl w:val="DE8E8980"/>
    <w:lvl w:ilvl="0" w:tplc="1CF68D6E">
      <w:start w:val="1"/>
      <w:numFmt w:val="bullet"/>
      <w:lvlText w:val="•"/>
      <w:lvlJc w:val="left"/>
      <w:pPr>
        <w:ind w:left="360" w:hanging="360"/>
      </w:pPr>
      <w:rPr>
        <w:rFonts w:ascii="Arial" w:eastAsia="Arial" w:hAnsi="Arial" w:cs="Arial" w:hint="default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1" w:tplc="1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37" w15:restartNumberingAfterBreak="0">
    <w:nsid w:val="65105D7B"/>
    <w:multiLevelType w:val="hybridMultilevel"/>
    <w:tmpl w:val="DE867D54"/>
    <w:lvl w:ilvl="0" w:tplc="A04C34DA">
      <w:start w:val="2"/>
      <w:numFmt w:val="bullet"/>
      <w:lvlText w:val="-"/>
      <w:lvlJc w:val="left"/>
      <w:pPr>
        <w:ind w:left="3600"/>
      </w:pPr>
      <w:rPr>
        <w:rFonts w:ascii="Aptos" w:eastAsiaTheme="minorHAnsi" w:hAnsi="Aptos" w:cstheme="minorBidi" w:hint="default"/>
        <w:b w:val="0"/>
        <w:i w:val="0"/>
        <w:strike w:val="0"/>
        <w:dstrike w:val="0"/>
        <w:color w:val="7B7B7B" w:themeColor="accent3" w:themeShade="BF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1" w:tplc="FFFFFFFF">
      <w:start w:val="2"/>
      <w:numFmt w:val="bullet"/>
      <w:lvlText w:val="-"/>
      <w:lvlJc w:val="left"/>
      <w:pPr>
        <w:ind w:left="4680" w:hanging="360"/>
      </w:pPr>
      <w:rPr>
        <w:rFonts w:ascii="Aptos" w:eastAsiaTheme="minorHAnsi" w:hAnsi="Aptos" w:cstheme="minorBidi" w:hint="default"/>
      </w:rPr>
    </w:lvl>
    <w:lvl w:ilvl="2" w:tplc="FFFFFFFF">
      <w:start w:val="1"/>
      <w:numFmt w:val="bullet"/>
      <w:lvlText w:val="▪"/>
      <w:lvlJc w:val="left"/>
      <w:pPr>
        <w:ind w:left="504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3" w:tplc="FFFFFFFF">
      <w:start w:val="1"/>
      <w:numFmt w:val="bullet"/>
      <w:lvlText w:val="•"/>
      <w:lvlJc w:val="left"/>
      <w:pPr>
        <w:ind w:left="5760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4" w:tplc="FFFFFFFF">
      <w:start w:val="1"/>
      <w:numFmt w:val="bullet"/>
      <w:lvlText w:val="o"/>
      <w:lvlJc w:val="left"/>
      <w:pPr>
        <w:ind w:left="648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5" w:tplc="FFFFFFFF">
      <w:start w:val="1"/>
      <w:numFmt w:val="bullet"/>
      <w:lvlText w:val="▪"/>
      <w:lvlJc w:val="left"/>
      <w:pPr>
        <w:ind w:left="720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6" w:tplc="FFFFFFFF">
      <w:start w:val="1"/>
      <w:numFmt w:val="bullet"/>
      <w:lvlText w:val="•"/>
      <w:lvlJc w:val="left"/>
      <w:pPr>
        <w:ind w:left="7920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7" w:tplc="FFFFFFFF">
      <w:start w:val="1"/>
      <w:numFmt w:val="bullet"/>
      <w:lvlText w:val="o"/>
      <w:lvlJc w:val="left"/>
      <w:pPr>
        <w:ind w:left="864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8" w:tplc="FFFFFFFF">
      <w:start w:val="1"/>
      <w:numFmt w:val="bullet"/>
      <w:lvlText w:val="▪"/>
      <w:lvlJc w:val="left"/>
      <w:pPr>
        <w:ind w:left="936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</w:abstractNum>
  <w:abstractNum w:abstractNumId="38" w15:restartNumberingAfterBreak="0">
    <w:nsid w:val="66EF2464"/>
    <w:multiLevelType w:val="hybridMultilevel"/>
    <w:tmpl w:val="9976AA3E"/>
    <w:lvl w:ilvl="0" w:tplc="2A1E454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7B7B7B" w:themeColor="accent3" w:themeShade="BF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9" w15:restartNumberingAfterBreak="0">
    <w:nsid w:val="67D359BE"/>
    <w:multiLevelType w:val="hybridMultilevel"/>
    <w:tmpl w:val="43C2B7F4"/>
    <w:lvl w:ilvl="0" w:tplc="2A1E454E">
      <w:start w:val="1"/>
      <w:numFmt w:val="bullet"/>
      <w:lvlText w:val=""/>
      <w:lvlJc w:val="left"/>
      <w:pPr>
        <w:ind w:left="3600"/>
      </w:pPr>
      <w:rPr>
        <w:rFonts w:ascii="Symbol" w:hAnsi="Symbol" w:hint="default"/>
        <w:b w:val="0"/>
        <w:i w:val="0"/>
        <w:strike w:val="0"/>
        <w:dstrike w:val="0"/>
        <w:color w:val="7B7B7B" w:themeColor="accent3" w:themeShade="BF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1" w:tplc="A04C34DA">
      <w:start w:val="2"/>
      <w:numFmt w:val="bullet"/>
      <w:lvlText w:val="-"/>
      <w:lvlJc w:val="left"/>
      <w:pPr>
        <w:ind w:left="4680" w:hanging="360"/>
      </w:pPr>
      <w:rPr>
        <w:rFonts w:ascii="Aptos" w:eastAsiaTheme="minorHAnsi" w:hAnsi="Aptos" w:cstheme="minorBidi" w:hint="default"/>
      </w:rPr>
    </w:lvl>
    <w:lvl w:ilvl="2" w:tplc="30687410">
      <w:start w:val="1"/>
      <w:numFmt w:val="bullet"/>
      <w:lvlText w:val="▪"/>
      <w:lvlJc w:val="left"/>
      <w:pPr>
        <w:ind w:left="504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3" w:tplc="0D165770">
      <w:start w:val="1"/>
      <w:numFmt w:val="bullet"/>
      <w:lvlText w:val="•"/>
      <w:lvlJc w:val="left"/>
      <w:pPr>
        <w:ind w:left="5760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4" w:tplc="DA7E9FE4">
      <w:start w:val="1"/>
      <w:numFmt w:val="bullet"/>
      <w:lvlText w:val="o"/>
      <w:lvlJc w:val="left"/>
      <w:pPr>
        <w:ind w:left="648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5" w:tplc="6F769E10">
      <w:start w:val="1"/>
      <w:numFmt w:val="bullet"/>
      <w:lvlText w:val="▪"/>
      <w:lvlJc w:val="left"/>
      <w:pPr>
        <w:ind w:left="720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6" w:tplc="46744A74">
      <w:start w:val="1"/>
      <w:numFmt w:val="bullet"/>
      <w:lvlText w:val="•"/>
      <w:lvlJc w:val="left"/>
      <w:pPr>
        <w:ind w:left="7920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7" w:tplc="D41AA9BA">
      <w:start w:val="1"/>
      <w:numFmt w:val="bullet"/>
      <w:lvlText w:val="o"/>
      <w:lvlJc w:val="left"/>
      <w:pPr>
        <w:ind w:left="864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8" w:tplc="CF884910">
      <w:start w:val="1"/>
      <w:numFmt w:val="bullet"/>
      <w:lvlText w:val="▪"/>
      <w:lvlJc w:val="left"/>
      <w:pPr>
        <w:ind w:left="936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</w:abstractNum>
  <w:abstractNum w:abstractNumId="40" w15:restartNumberingAfterBreak="0">
    <w:nsid w:val="6FCD488A"/>
    <w:multiLevelType w:val="hybridMultilevel"/>
    <w:tmpl w:val="4E2C6E8E"/>
    <w:lvl w:ilvl="0" w:tplc="2A1E454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7B7B7B" w:themeColor="accent3" w:themeShade="BF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1" w15:restartNumberingAfterBreak="0">
    <w:nsid w:val="70BF28F1"/>
    <w:multiLevelType w:val="hybridMultilevel"/>
    <w:tmpl w:val="9572A4AA"/>
    <w:lvl w:ilvl="0" w:tplc="2A1E454E">
      <w:start w:val="1"/>
      <w:numFmt w:val="bullet"/>
      <w:lvlText w:val=""/>
      <w:lvlJc w:val="left"/>
      <w:pPr>
        <w:ind w:left="720"/>
      </w:pPr>
      <w:rPr>
        <w:rFonts w:ascii="Symbol" w:hAnsi="Symbol" w:hint="default"/>
        <w:b w:val="0"/>
        <w:i w:val="0"/>
        <w:strike w:val="0"/>
        <w:dstrike w:val="0"/>
        <w:color w:val="7B7B7B" w:themeColor="accent3" w:themeShade="BF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1" w:tplc="FFFFFFFF">
      <w:start w:val="1"/>
      <w:numFmt w:val="bullet"/>
      <w:lvlText w:val="o"/>
      <w:lvlJc w:val="left"/>
      <w:pPr>
        <w:ind w:left="144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2" w:tplc="FFFFFFFF">
      <w:start w:val="1"/>
      <w:numFmt w:val="bullet"/>
      <w:lvlText w:val="▪"/>
      <w:lvlJc w:val="left"/>
      <w:pPr>
        <w:ind w:left="216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3" w:tplc="FFFFFFFF">
      <w:start w:val="1"/>
      <w:numFmt w:val="bullet"/>
      <w:lvlText w:val="•"/>
      <w:lvlJc w:val="left"/>
      <w:pPr>
        <w:ind w:left="2880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4" w:tplc="FFFFFFFF">
      <w:start w:val="1"/>
      <w:numFmt w:val="bullet"/>
      <w:lvlText w:val="o"/>
      <w:lvlJc w:val="left"/>
      <w:pPr>
        <w:ind w:left="360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5" w:tplc="FFFFFFFF">
      <w:start w:val="1"/>
      <w:numFmt w:val="bullet"/>
      <w:lvlText w:val="▪"/>
      <w:lvlJc w:val="left"/>
      <w:pPr>
        <w:ind w:left="432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6" w:tplc="FFFFFFFF">
      <w:start w:val="1"/>
      <w:numFmt w:val="bullet"/>
      <w:lvlText w:val="•"/>
      <w:lvlJc w:val="left"/>
      <w:pPr>
        <w:ind w:left="5040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7" w:tplc="FFFFFFFF">
      <w:start w:val="1"/>
      <w:numFmt w:val="bullet"/>
      <w:lvlText w:val="o"/>
      <w:lvlJc w:val="left"/>
      <w:pPr>
        <w:ind w:left="576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8" w:tplc="FFFFFFFF">
      <w:start w:val="1"/>
      <w:numFmt w:val="bullet"/>
      <w:lvlText w:val="▪"/>
      <w:lvlJc w:val="left"/>
      <w:pPr>
        <w:ind w:left="6480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</w:abstractNum>
  <w:abstractNum w:abstractNumId="42" w15:restartNumberingAfterBreak="0">
    <w:nsid w:val="72642A60"/>
    <w:multiLevelType w:val="hybridMultilevel"/>
    <w:tmpl w:val="9D265174"/>
    <w:lvl w:ilvl="0" w:tplc="286AF4B8">
      <w:start w:val="1"/>
      <w:numFmt w:val="bullet"/>
      <w:lvlText w:val="•"/>
      <w:lvlJc w:val="left"/>
      <w:pPr>
        <w:ind w:left="360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1" w:tplc="E3109A52">
      <w:start w:val="1"/>
      <w:numFmt w:val="bullet"/>
      <w:lvlText w:val="o"/>
      <w:lvlJc w:val="left"/>
      <w:pPr>
        <w:ind w:left="1187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2" w:tplc="D1506E16">
      <w:start w:val="1"/>
      <w:numFmt w:val="bullet"/>
      <w:lvlText w:val="▪"/>
      <w:lvlJc w:val="left"/>
      <w:pPr>
        <w:ind w:left="1907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3" w:tplc="A286814C">
      <w:start w:val="1"/>
      <w:numFmt w:val="bullet"/>
      <w:lvlText w:val="•"/>
      <w:lvlJc w:val="left"/>
      <w:pPr>
        <w:ind w:left="2627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4" w:tplc="E230E7D6">
      <w:start w:val="1"/>
      <w:numFmt w:val="bullet"/>
      <w:lvlText w:val="o"/>
      <w:lvlJc w:val="left"/>
      <w:pPr>
        <w:ind w:left="3347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5" w:tplc="961C4BBE">
      <w:start w:val="1"/>
      <w:numFmt w:val="bullet"/>
      <w:lvlText w:val="▪"/>
      <w:lvlJc w:val="left"/>
      <w:pPr>
        <w:ind w:left="4067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6" w:tplc="2E1C4082">
      <w:start w:val="1"/>
      <w:numFmt w:val="bullet"/>
      <w:lvlText w:val="•"/>
      <w:lvlJc w:val="left"/>
      <w:pPr>
        <w:ind w:left="4787"/>
      </w:pPr>
      <w:rPr>
        <w:rFonts w:ascii="Arial" w:eastAsia="Arial" w:hAnsi="Arial" w:cs="Aria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7" w:tplc="431CF5DC">
      <w:start w:val="1"/>
      <w:numFmt w:val="bullet"/>
      <w:lvlText w:val="o"/>
      <w:lvlJc w:val="left"/>
      <w:pPr>
        <w:ind w:left="5507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  <w:lvl w:ilvl="8" w:tplc="A53A4574">
      <w:start w:val="1"/>
      <w:numFmt w:val="bullet"/>
      <w:lvlText w:val="▪"/>
      <w:lvlJc w:val="left"/>
      <w:pPr>
        <w:ind w:left="6227"/>
      </w:pPr>
      <w:rPr>
        <w:rFonts w:ascii="Segoe UI Symbol" w:eastAsia="Segoe UI Symbol" w:hAnsi="Segoe UI Symbol" w:cs="Segoe UI Symbol"/>
        <w:b w:val="0"/>
        <w:i w:val="0"/>
        <w:strike w:val="0"/>
        <w:dstrike w:val="0"/>
        <w:color w:val="000000"/>
        <w:sz w:val="22"/>
        <w:szCs w:val="22"/>
        <w:u w:val="none" w:color="000000"/>
        <w:bdr w:val="none" w:sz="0" w:space="0" w:color="auto"/>
        <w:shd w:val="clear" w:color="auto" w:fill="auto"/>
        <w:vertAlign w:val="baseline"/>
      </w:rPr>
    </w:lvl>
  </w:abstractNum>
  <w:abstractNum w:abstractNumId="43" w15:restartNumberingAfterBreak="0">
    <w:nsid w:val="7BA66D10"/>
    <w:multiLevelType w:val="hybridMultilevel"/>
    <w:tmpl w:val="A02E9AC0"/>
    <w:lvl w:ilvl="0" w:tplc="05A4BFDA">
      <w:start w:val="1"/>
      <w:numFmt w:val="bullet"/>
      <w:lvlText w:val="•"/>
      <w:lvlJc w:val="left"/>
      <w:pPr>
        <w:ind w:left="468" w:hanging="360"/>
      </w:pPr>
      <w:rPr>
        <w:rFonts w:ascii="Arial" w:eastAsia="Arial" w:hAnsi="Arial" w:cs="Arial" w:hint="default"/>
        <w:b w:val="0"/>
        <w:bCs w:val="0"/>
        <w:i w:val="0"/>
        <w:iCs w:val="0"/>
        <w:strike w:val="0"/>
        <w:dstrike w:val="0"/>
        <w:color w:val="000000"/>
        <w:w w:val="100"/>
        <w:sz w:val="22"/>
        <w:szCs w:val="22"/>
        <w:u w:val="none" w:color="000000"/>
        <w:bdr w:val="none" w:sz="0" w:space="0" w:color="auto"/>
        <w:shd w:val="clear" w:color="auto" w:fill="auto"/>
        <w:vertAlign w:val="baseline"/>
        <w:lang w:val="en-US" w:eastAsia="en-US" w:bidi="ar-SA"/>
      </w:rPr>
    </w:lvl>
    <w:lvl w:ilvl="1" w:tplc="FFFFFFFF">
      <w:numFmt w:val="bullet"/>
      <w:lvlText w:val="•"/>
      <w:lvlJc w:val="left"/>
      <w:pPr>
        <w:ind w:left="1111" w:hanging="360"/>
      </w:pPr>
      <w:rPr>
        <w:rFonts w:hint="default"/>
        <w:lang w:val="en-US" w:eastAsia="en-US" w:bidi="ar-SA"/>
      </w:rPr>
    </w:lvl>
    <w:lvl w:ilvl="2" w:tplc="FFFFFFFF">
      <w:numFmt w:val="bullet"/>
      <w:lvlText w:val="•"/>
      <w:lvlJc w:val="left"/>
      <w:pPr>
        <w:ind w:left="1762" w:hanging="360"/>
      </w:pPr>
      <w:rPr>
        <w:rFonts w:hint="default"/>
        <w:lang w:val="en-US" w:eastAsia="en-US" w:bidi="ar-SA"/>
      </w:rPr>
    </w:lvl>
    <w:lvl w:ilvl="3" w:tplc="FFFFFFFF">
      <w:numFmt w:val="bullet"/>
      <w:lvlText w:val="•"/>
      <w:lvlJc w:val="left"/>
      <w:pPr>
        <w:ind w:left="2413" w:hanging="360"/>
      </w:pPr>
      <w:rPr>
        <w:rFonts w:hint="default"/>
        <w:lang w:val="en-US" w:eastAsia="en-US" w:bidi="ar-SA"/>
      </w:rPr>
    </w:lvl>
    <w:lvl w:ilvl="4" w:tplc="FFFFFFFF">
      <w:numFmt w:val="bullet"/>
      <w:lvlText w:val="•"/>
      <w:lvlJc w:val="left"/>
      <w:pPr>
        <w:ind w:left="3064" w:hanging="360"/>
      </w:pPr>
      <w:rPr>
        <w:rFonts w:hint="default"/>
        <w:lang w:val="en-US" w:eastAsia="en-US" w:bidi="ar-SA"/>
      </w:rPr>
    </w:lvl>
    <w:lvl w:ilvl="5" w:tplc="FFFFFFFF">
      <w:numFmt w:val="bullet"/>
      <w:lvlText w:val="•"/>
      <w:lvlJc w:val="left"/>
      <w:pPr>
        <w:ind w:left="3715" w:hanging="360"/>
      </w:pPr>
      <w:rPr>
        <w:rFonts w:hint="default"/>
        <w:lang w:val="en-US" w:eastAsia="en-US" w:bidi="ar-SA"/>
      </w:rPr>
    </w:lvl>
    <w:lvl w:ilvl="6" w:tplc="FFFFFFFF">
      <w:numFmt w:val="bullet"/>
      <w:lvlText w:val="•"/>
      <w:lvlJc w:val="left"/>
      <w:pPr>
        <w:ind w:left="4366" w:hanging="360"/>
      </w:pPr>
      <w:rPr>
        <w:rFonts w:hint="default"/>
        <w:lang w:val="en-US" w:eastAsia="en-US" w:bidi="ar-SA"/>
      </w:rPr>
    </w:lvl>
    <w:lvl w:ilvl="7" w:tplc="FFFFFFFF">
      <w:numFmt w:val="bullet"/>
      <w:lvlText w:val="•"/>
      <w:lvlJc w:val="left"/>
      <w:pPr>
        <w:ind w:left="5017" w:hanging="360"/>
      </w:pPr>
      <w:rPr>
        <w:rFonts w:hint="default"/>
        <w:lang w:val="en-US" w:eastAsia="en-US" w:bidi="ar-SA"/>
      </w:rPr>
    </w:lvl>
    <w:lvl w:ilvl="8" w:tplc="FFFFFFFF">
      <w:numFmt w:val="bullet"/>
      <w:lvlText w:val="•"/>
      <w:lvlJc w:val="left"/>
      <w:pPr>
        <w:ind w:left="5668" w:hanging="360"/>
      </w:pPr>
      <w:rPr>
        <w:rFonts w:hint="default"/>
        <w:lang w:val="en-US" w:eastAsia="en-US" w:bidi="ar-SA"/>
      </w:rPr>
    </w:lvl>
  </w:abstractNum>
  <w:num w:numId="1" w16cid:durableId="385883569">
    <w:abstractNumId w:val="12"/>
  </w:num>
  <w:num w:numId="2" w16cid:durableId="263998958">
    <w:abstractNumId w:val="20"/>
  </w:num>
  <w:num w:numId="3" w16cid:durableId="444231724">
    <w:abstractNumId w:val="39"/>
  </w:num>
  <w:num w:numId="4" w16cid:durableId="555631298">
    <w:abstractNumId w:val="42"/>
  </w:num>
  <w:num w:numId="5" w16cid:durableId="122046493">
    <w:abstractNumId w:val="8"/>
  </w:num>
  <w:num w:numId="6" w16cid:durableId="1421563204">
    <w:abstractNumId w:val="32"/>
  </w:num>
  <w:num w:numId="7" w16cid:durableId="1996717468">
    <w:abstractNumId w:val="13"/>
  </w:num>
  <w:num w:numId="8" w16cid:durableId="1532835758">
    <w:abstractNumId w:val="28"/>
  </w:num>
  <w:num w:numId="9" w16cid:durableId="720178487">
    <w:abstractNumId w:val="27"/>
  </w:num>
  <w:num w:numId="10" w16cid:durableId="1374886141">
    <w:abstractNumId w:val="29"/>
  </w:num>
  <w:num w:numId="11" w16cid:durableId="89981742">
    <w:abstractNumId w:val="10"/>
  </w:num>
  <w:num w:numId="12" w16cid:durableId="129640036">
    <w:abstractNumId w:val="4"/>
  </w:num>
  <w:num w:numId="13" w16cid:durableId="414975863">
    <w:abstractNumId w:val="5"/>
  </w:num>
  <w:num w:numId="14" w16cid:durableId="1059018885">
    <w:abstractNumId w:val="19"/>
  </w:num>
  <w:num w:numId="15" w16cid:durableId="415857617">
    <w:abstractNumId w:val="36"/>
  </w:num>
  <w:num w:numId="16" w16cid:durableId="1291285572">
    <w:abstractNumId w:val="18"/>
  </w:num>
  <w:num w:numId="17" w16cid:durableId="186675121">
    <w:abstractNumId w:val="7"/>
  </w:num>
  <w:num w:numId="18" w16cid:durableId="219481780">
    <w:abstractNumId w:val="16"/>
  </w:num>
  <w:num w:numId="19" w16cid:durableId="489443923">
    <w:abstractNumId w:val="40"/>
  </w:num>
  <w:num w:numId="20" w16cid:durableId="1614942951">
    <w:abstractNumId w:val="11"/>
  </w:num>
  <w:num w:numId="21" w16cid:durableId="310981642">
    <w:abstractNumId w:val="21"/>
  </w:num>
  <w:num w:numId="22" w16cid:durableId="1550415758">
    <w:abstractNumId w:val="9"/>
  </w:num>
  <w:num w:numId="23" w16cid:durableId="1101489300">
    <w:abstractNumId w:val="26"/>
  </w:num>
  <w:num w:numId="24" w16cid:durableId="844787893">
    <w:abstractNumId w:val="17"/>
  </w:num>
  <w:num w:numId="25" w16cid:durableId="1568606629">
    <w:abstractNumId w:val="30"/>
  </w:num>
  <w:num w:numId="26" w16cid:durableId="890920080">
    <w:abstractNumId w:val="33"/>
  </w:num>
  <w:num w:numId="27" w16cid:durableId="1800488289">
    <w:abstractNumId w:val="41"/>
  </w:num>
  <w:num w:numId="28" w16cid:durableId="561792778">
    <w:abstractNumId w:val="6"/>
  </w:num>
  <w:num w:numId="29" w16cid:durableId="2004166207">
    <w:abstractNumId w:val="34"/>
  </w:num>
  <w:num w:numId="30" w16cid:durableId="937907854">
    <w:abstractNumId w:val="25"/>
  </w:num>
  <w:num w:numId="31" w16cid:durableId="1230455077">
    <w:abstractNumId w:val="38"/>
  </w:num>
  <w:num w:numId="32" w16cid:durableId="1781610926">
    <w:abstractNumId w:val="1"/>
  </w:num>
  <w:num w:numId="33" w16cid:durableId="2062634890">
    <w:abstractNumId w:val="23"/>
  </w:num>
  <w:num w:numId="34" w16cid:durableId="1884754116">
    <w:abstractNumId w:val="37"/>
  </w:num>
  <w:num w:numId="35" w16cid:durableId="252130268">
    <w:abstractNumId w:val="2"/>
  </w:num>
  <w:num w:numId="36" w16cid:durableId="1379628598">
    <w:abstractNumId w:val="43"/>
  </w:num>
  <w:num w:numId="37" w16cid:durableId="1786970178">
    <w:abstractNumId w:val="24"/>
  </w:num>
  <w:num w:numId="38" w16cid:durableId="1654335936">
    <w:abstractNumId w:val="14"/>
  </w:num>
  <w:num w:numId="39" w16cid:durableId="217211090">
    <w:abstractNumId w:val="0"/>
  </w:num>
  <w:num w:numId="40" w16cid:durableId="2130512541">
    <w:abstractNumId w:val="31"/>
  </w:num>
  <w:num w:numId="41" w16cid:durableId="1165588574">
    <w:abstractNumId w:val="35"/>
  </w:num>
  <w:num w:numId="42" w16cid:durableId="2126465978">
    <w:abstractNumId w:val="22"/>
  </w:num>
  <w:num w:numId="43" w16cid:durableId="2111074318">
    <w:abstractNumId w:val="15"/>
  </w:num>
  <w:num w:numId="44" w16cid:durableId="1528833102">
    <w:abstractNumId w:val="3"/>
  </w:num>
  <w:numIdMacAtCleanup w:val="32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displayBackgroundShape/>
  <w:proofState w:spelling="clean" w:grammar="clean"/>
  <w:documentProtection w:edit="forms" w:enforcement="1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B25073"/>
    <w:rsid w:val="000009EE"/>
    <w:rsid w:val="00000B55"/>
    <w:rsid w:val="00001FAB"/>
    <w:rsid w:val="00005247"/>
    <w:rsid w:val="0000579D"/>
    <w:rsid w:val="00006D1E"/>
    <w:rsid w:val="00007FA2"/>
    <w:rsid w:val="00010F13"/>
    <w:rsid w:val="00012140"/>
    <w:rsid w:val="00013A3F"/>
    <w:rsid w:val="000148D9"/>
    <w:rsid w:val="00014DE7"/>
    <w:rsid w:val="000202F7"/>
    <w:rsid w:val="00021C59"/>
    <w:rsid w:val="00023BC1"/>
    <w:rsid w:val="00024473"/>
    <w:rsid w:val="00024659"/>
    <w:rsid w:val="00024A3C"/>
    <w:rsid w:val="000254E7"/>
    <w:rsid w:val="000262B6"/>
    <w:rsid w:val="0002631E"/>
    <w:rsid w:val="00026924"/>
    <w:rsid w:val="000306F1"/>
    <w:rsid w:val="00030B0D"/>
    <w:rsid w:val="00031662"/>
    <w:rsid w:val="00031C32"/>
    <w:rsid w:val="00032D2D"/>
    <w:rsid w:val="0003418F"/>
    <w:rsid w:val="00034E0C"/>
    <w:rsid w:val="00036AE6"/>
    <w:rsid w:val="00037B95"/>
    <w:rsid w:val="00037DC7"/>
    <w:rsid w:val="00041E74"/>
    <w:rsid w:val="00044411"/>
    <w:rsid w:val="0004449C"/>
    <w:rsid w:val="00045FC6"/>
    <w:rsid w:val="000469AA"/>
    <w:rsid w:val="00047F2C"/>
    <w:rsid w:val="000501C9"/>
    <w:rsid w:val="00050914"/>
    <w:rsid w:val="00051EAC"/>
    <w:rsid w:val="00052A1B"/>
    <w:rsid w:val="00052BE7"/>
    <w:rsid w:val="0005523E"/>
    <w:rsid w:val="0005533C"/>
    <w:rsid w:val="00056CF0"/>
    <w:rsid w:val="000575D7"/>
    <w:rsid w:val="000578FA"/>
    <w:rsid w:val="00057925"/>
    <w:rsid w:val="00060A1A"/>
    <w:rsid w:val="00060E81"/>
    <w:rsid w:val="00062385"/>
    <w:rsid w:val="000644FE"/>
    <w:rsid w:val="00064769"/>
    <w:rsid w:val="00066477"/>
    <w:rsid w:val="00066D94"/>
    <w:rsid w:val="00066DF1"/>
    <w:rsid w:val="000704CD"/>
    <w:rsid w:val="00070C52"/>
    <w:rsid w:val="00070C92"/>
    <w:rsid w:val="00071581"/>
    <w:rsid w:val="000722A4"/>
    <w:rsid w:val="00072393"/>
    <w:rsid w:val="00072524"/>
    <w:rsid w:val="000726CF"/>
    <w:rsid w:val="00073FB6"/>
    <w:rsid w:val="000754D0"/>
    <w:rsid w:val="00075CEA"/>
    <w:rsid w:val="00076179"/>
    <w:rsid w:val="00076760"/>
    <w:rsid w:val="000776F2"/>
    <w:rsid w:val="00077786"/>
    <w:rsid w:val="00077E03"/>
    <w:rsid w:val="0008127A"/>
    <w:rsid w:val="00081361"/>
    <w:rsid w:val="00083C82"/>
    <w:rsid w:val="00086410"/>
    <w:rsid w:val="00086F7C"/>
    <w:rsid w:val="00090B11"/>
    <w:rsid w:val="00090EA0"/>
    <w:rsid w:val="00091024"/>
    <w:rsid w:val="0009109D"/>
    <w:rsid w:val="000911F1"/>
    <w:rsid w:val="00091E0C"/>
    <w:rsid w:val="00092F02"/>
    <w:rsid w:val="00093B48"/>
    <w:rsid w:val="00095980"/>
    <w:rsid w:val="000960AC"/>
    <w:rsid w:val="000A1BA8"/>
    <w:rsid w:val="000A2534"/>
    <w:rsid w:val="000A3739"/>
    <w:rsid w:val="000A4595"/>
    <w:rsid w:val="000A4672"/>
    <w:rsid w:val="000A5B86"/>
    <w:rsid w:val="000B06E2"/>
    <w:rsid w:val="000B0CA8"/>
    <w:rsid w:val="000B3CDC"/>
    <w:rsid w:val="000B410B"/>
    <w:rsid w:val="000B4F82"/>
    <w:rsid w:val="000B5055"/>
    <w:rsid w:val="000B6491"/>
    <w:rsid w:val="000C0B68"/>
    <w:rsid w:val="000C1088"/>
    <w:rsid w:val="000C21A9"/>
    <w:rsid w:val="000C29AA"/>
    <w:rsid w:val="000C2E8F"/>
    <w:rsid w:val="000C43C2"/>
    <w:rsid w:val="000C4FDB"/>
    <w:rsid w:val="000C5BFC"/>
    <w:rsid w:val="000C6139"/>
    <w:rsid w:val="000C720F"/>
    <w:rsid w:val="000C7403"/>
    <w:rsid w:val="000D10E2"/>
    <w:rsid w:val="000D34C4"/>
    <w:rsid w:val="000D5C94"/>
    <w:rsid w:val="000D6881"/>
    <w:rsid w:val="000D6D7F"/>
    <w:rsid w:val="000D7675"/>
    <w:rsid w:val="000E03C7"/>
    <w:rsid w:val="000E32CE"/>
    <w:rsid w:val="000E37B8"/>
    <w:rsid w:val="000E504B"/>
    <w:rsid w:val="000E762B"/>
    <w:rsid w:val="000F1149"/>
    <w:rsid w:val="000F245A"/>
    <w:rsid w:val="000F2978"/>
    <w:rsid w:val="000F3E1E"/>
    <w:rsid w:val="000F4CBD"/>
    <w:rsid w:val="000F4EC6"/>
    <w:rsid w:val="000F6213"/>
    <w:rsid w:val="00100D7A"/>
    <w:rsid w:val="001012FD"/>
    <w:rsid w:val="001015A4"/>
    <w:rsid w:val="00102D94"/>
    <w:rsid w:val="00103ECC"/>
    <w:rsid w:val="00104FFA"/>
    <w:rsid w:val="001065D9"/>
    <w:rsid w:val="001066E5"/>
    <w:rsid w:val="001074B2"/>
    <w:rsid w:val="00110B57"/>
    <w:rsid w:val="00110C7A"/>
    <w:rsid w:val="00113D21"/>
    <w:rsid w:val="00115541"/>
    <w:rsid w:val="00115BDE"/>
    <w:rsid w:val="00116C13"/>
    <w:rsid w:val="0011741D"/>
    <w:rsid w:val="00117644"/>
    <w:rsid w:val="00120877"/>
    <w:rsid w:val="0012123A"/>
    <w:rsid w:val="00122548"/>
    <w:rsid w:val="001230E4"/>
    <w:rsid w:val="0012325A"/>
    <w:rsid w:val="00123C99"/>
    <w:rsid w:val="00127D8F"/>
    <w:rsid w:val="00127EB2"/>
    <w:rsid w:val="001307D4"/>
    <w:rsid w:val="00132B0D"/>
    <w:rsid w:val="00134186"/>
    <w:rsid w:val="00134CC7"/>
    <w:rsid w:val="001357FB"/>
    <w:rsid w:val="00135EC0"/>
    <w:rsid w:val="001364EB"/>
    <w:rsid w:val="00141500"/>
    <w:rsid w:val="00141727"/>
    <w:rsid w:val="00143B82"/>
    <w:rsid w:val="00144A2B"/>
    <w:rsid w:val="0014603B"/>
    <w:rsid w:val="00146712"/>
    <w:rsid w:val="00150185"/>
    <w:rsid w:val="001514BD"/>
    <w:rsid w:val="00151DB8"/>
    <w:rsid w:val="00151EE0"/>
    <w:rsid w:val="00153961"/>
    <w:rsid w:val="00153D34"/>
    <w:rsid w:val="001542D4"/>
    <w:rsid w:val="00154B6F"/>
    <w:rsid w:val="00155B3A"/>
    <w:rsid w:val="001575BC"/>
    <w:rsid w:val="00157F4C"/>
    <w:rsid w:val="00160612"/>
    <w:rsid w:val="001618BE"/>
    <w:rsid w:val="00161BE7"/>
    <w:rsid w:val="001623F9"/>
    <w:rsid w:val="0016254B"/>
    <w:rsid w:val="00162DBF"/>
    <w:rsid w:val="00162F29"/>
    <w:rsid w:val="001637D0"/>
    <w:rsid w:val="0016420C"/>
    <w:rsid w:val="0016522E"/>
    <w:rsid w:val="001669F4"/>
    <w:rsid w:val="001673F5"/>
    <w:rsid w:val="00171C6B"/>
    <w:rsid w:val="00171D6A"/>
    <w:rsid w:val="00171E60"/>
    <w:rsid w:val="00173BF8"/>
    <w:rsid w:val="0017441A"/>
    <w:rsid w:val="00174B0D"/>
    <w:rsid w:val="00174C5E"/>
    <w:rsid w:val="00175F65"/>
    <w:rsid w:val="001767DC"/>
    <w:rsid w:val="00176B30"/>
    <w:rsid w:val="00180301"/>
    <w:rsid w:val="00181058"/>
    <w:rsid w:val="00182042"/>
    <w:rsid w:val="00182189"/>
    <w:rsid w:val="001830FE"/>
    <w:rsid w:val="001834D7"/>
    <w:rsid w:val="0018391C"/>
    <w:rsid w:val="00184E45"/>
    <w:rsid w:val="00184E51"/>
    <w:rsid w:val="0018635F"/>
    <w:rsid w:val="0018661E"/>
    <w:rsid w:val="00187904"/>
    <w:rsid w:val="00192191"/>
    <w:rsid w:val="00193E7A"/>
    <w:rsid w:val="0019463A"/>
    <w:rsid w:val="00196C8E"/>
    <w:rsid w:val="00197654"/>
    <w:rsid w:val="001A0306"/>
    <w:rsid w:val="001A1059"/>
    <w:rsid w:val="001A173A"/>
    <w:rsid w:val="001A24AF"/>
    <w:rsid w:val="001A4285"/>
    <w:rsid w:val="001A5792"/>
    <w:rsid w:val="001A5C02"/>
    <w:rsid w:val="001A5E3F"/>
    <w:rsid w:val="001A77E2"/>
    <w:rsid w:val="001B0258"/>
    <w:rsid w:val="001B0695"/>
    <w:rsid w:val="001B0BB9"/>
    <w:rsid w:val="001B4282"/>
    <w:rsid w:val="001B4DB1"/>
    <w:rsid w:val="001B68B6"/>
    <w:rsid w:val="001C1322"/>
    <w:rsid w:val="001C3AD7"/>
    <w:rsid w:val="001C3BC9"/>
    <w:rsid w:val="001C40E7"/>
    <w:rsid w:val="001C430B"/>
    <w:rsid w:val="001C44C2"/>
    <w:rsid w:val="001C5225"/>
    <w:rsid w:val="001C600C"/>
    <w:rsid w:val="001C78F2"/>
    <w:rsid w:val="001D1208"/>
    <w:rsid w:val="001D2074"/>
    <w:rsid w:val="001D3B4C"/>
    <w:rsid w:val="001D4913"/>
    <w:rsid w:val="001D49F9"/>
    <w:rsid w:val="001D4A99"/>
    <w:rsid w:val="001D665B"/>
    <w:rsid w:val="001D675D"/>
    <w:rsid w:val="001E0A5F"/>
    <w:rsid w:val="001E1660"/>
    <w:rsid w:val="001E41E3"/>
    <w:rsid w:val="001E450D"/>
    <w:rsid w:val="001E4C60"/>
    <w:rsid w:val="001E7589"/>
    <w:rsid w:val="001F022D"/>
    <w:rsid w:val="001F0692"/>
    <w:rsid w:val="001F0DFC"/>
    <w:rsid w:val="001F1616"/>
    <w:rsid w:val="001F16E2"/>
    <w:rsid w:val="001F21B6"/>
    <w:rsid w:val="001F31DB"/>
    <w:rsid w:val="001F3269"/>
    <w:rsid w:val="001F389B"/>
    <w:rsid w:val="001F3E2B"/>
    <w:rsid w:val="001F4AEB"/>
    <w:rsid w:val="001F733F"/>
    <w:rsid w:val="001F73A8"/>
    <w:rsid w:val="001F73C4"/>
    <w:rsid w:val="001F75FD"/>
    <w:rsid w:val="00202115"/>
    <w:rsid w:val="00202961"/>
    <w:rsid w:val="002106F5"/>
    <w:rsid w:val="00210DA1"/>
    <w:rsid w:val="002110F0"/>
    <w:rsid w:val="00211DAB"/>
    <w:rsid w:val="0021313C"/>
    <w:rsid w:val="00213C3C"/>
    <w:rsid w:val="00213E54"/>
    <w:rsid w:val="0021566F"/>
    <w:rsid w:val="00215D86"/>
    <w:rsid w:val="00216209"/>
    <w:rsid w:val="0022007A"/>
    <w:rsid w:val="00220C24"/>
    <w:rsid w:val="00221DB0"/>
    <w:rsid w:val="002240C2"/>
    <w:rsid w:val="00225B2C"/>
    <w:rsid w:val="00225E80"/>
    <w:rsid w:val="00226653"/>
    <w:rsid w:val="00230517"/>
    <w:rsid w:val="002323DD"/>
    <w:rsid w:val="0023271E"/>
    <w:rsid w:val="00236A53"/>
    <w:rsid w:val="00237126"/>
    <w:rsid w:val="002410C2"/>
    <w:rsid w:val="00242E6D"/>
    <w:rsid w:val="002451D8"/>
    <w:rsid w:val="0024678D"/>
    <w:rsid w:val="002504B5"/>
    <w:rsid w:val="00252295"/>
    <w:rsid w:val="002522E9"/>
    <w:rsid w:val="00252830"/>
    <w:rsid w:val="002528FC"/>
    <w:rsid w:val="0025673E"/>
    <w:rsid w:val="00257F9E"/>
    <w:rsid w:val="0026106F"/>
    <w:rsid w:val="00262851"/>
    <w:rsid w:val="00262A82"/>
    <w:rsid w:val="002631D2"/>
    <w:rsid w:val="00263293"/>
    <w:rsid w:val="0026413F"/>
    <w:rsid w:val="0026520C"/>
    <w:rsid w:val="00267744"/>
    <w:rsid w:val="002700D8"/>
    <w:rsid w:val="002705E2"/>
    <w:rsid w:val="00270D72"/>
    <w:rsid w:val="00270DA9"/>
    <w:rsid w:val="00271BD9"/>
    <w:rsid w:val="00273A7A"/>
    <w:rsid w:val="00275D78"/>
    <w:rsid w:val="002763DE"/>
    <w:rsid w:val="00276A76"/>
    <w:rsid w:val="00276BD5"/>
    <w:rsid w:val="0028095A"/>
    <w:rsid w:val="00280C90"/>
    <w:rsid w:val="00280E10"/>
    <w:rsid w:val="00282E84"/>
    <w:rsid w:val="00283121"/>
    <w:rsid w:val="00284E68"/>
    <w:rsid w:val="002873B2"/>
    <w:rsid w:val="00291A39"/>
    <w:rsid w:val="00292938"/>
    <w:rsid w:val="002945B5"/>
    <w:rsid w:val="00297CCB"/>
    <w:rsid w:val="002A064A"/>
    <w:rsid w:val="002A0748"/>
    <w:rsid w:val="002A08B0"/>
    <w:rsid w:val="002A096B"/>
    <w:rsid w:val="002A1288"/>
    <w:rsid w:val="002A1E1C"/>
    <w:rsid w:val="002A2BF1"/>
    <w:rsid w:val="002A3A47"/>
    <w:rsid w:val="002A47B4"/>
    <w:rsid w:val="002A658C"/>
    <w:rsid w:val="002A73F0"/>
    <w:rsid w:val="002B3F3F"/>
    <w:rsid w:val="002B40F5"/>
    <w:rsid w:val="002B46E9"/>
    <w:rsid w:val="002B483A"/>
    <w:rsid w:val="002B5095"/>
    <w:rsid w:val="002B55EA"/>
    <w:rsid w:val="002B617D"/>
    <w:rsid w:val="002B6FFA"/>
    <w:rsid w:val="002B783F"/>
    <w:rsid w:val="002B7F16"/>
    <w:rsid w:val="002C0999"/>
    <w:rsid w:val="002C1301"/>
    <w:rsid w:val="002C2123"/>
    <w:rsid w:val="002C3654"/>
    <w:rsid w:val="002C4070"/>
    <w:rsid w:val="002C457A"/>
    <w:rsid w:val="002C5D6C"/>
    <w:rsid w:val="002C72E4"/>
    <w:rsid w:val="002C74DF"/>
    <w:rsid w:val="002D206D"/>
    <w:rsid w:val="002D39F7"/>
    <w:rsid w:val="002D5961"/>
    <w:rsid w:val="002D6467"/>
    <w:rsid w:val="002D670B"/>
    <w:rsid w:val="002D674F"/>
    <w:rsid w:val="002D6877"/>
    <w:rsid w:val="002D762A"/>
    <w:rsid w:val="002E03FC"/>
    <w:rsid w:val="002E07AB"/>
    <w:rsid w:val="002E0BF8"/>
    <w:rsid w:val="002E10A4"/>
    <w:rsid w:val="002E162F"/>
    <w:rsid w:val="002E21E5"/>
    <w:rsid w:val="002E2805"/>
    <w:rsid w:val="002E2A76"/>
    <w:rsid w:val="002E2B23"/>
    <w:rsid w:val="002E3413"/>
    <w:rsid w:val="002E3F90"/>
    <w:rsid w:val="002E4635"/>
    <w:rsid w:val="002E570C"/>
    <w:rsid w:val="002E63CF"/>
    <w:rsid w:val="002E7063"/>
    <w:rsid w:val="002F015B"/>
    <w:rsid w:val="002F07A9"/>
    <w:rsid w:val="002F140B"/>
    <w:rsid w:val="002F1ECC"/>
    <w:rsid w:val="002F56B7"/>
    <w:rsid w:val="002F6094"/>
    <w:rsid w:val="002F64A7"/>
    <w:rsid w:val="002F6754"/>
    <w:rsid w:val="003020B5"/>
    <w:rsid w:val="00302124"/>
    <w:rsid w:val="0030298D"/>
    <w:rsid w:val="00302A04"/>
    <w:rsid w:val="0030342E"/>
    <w:rsid w:val="00304B58"/>
    <w:rsid w:val="00304CF6"/>
    <w:rsid w:val="00304E3B"/>
    <w:rsid w:val="00305213"/>
    <w:rsid w:val="0030621B"/>
    <w:rsid w:val="00307635"/>
    <w:rsid w:val="00310196"/>
    <w:rsid w:val="00310C3A"/>
    <w:rsid w:val="00310D3F"/>
    <w:rsid w:val="003130A9"/>
    <w:rsid w:val="003131AB"/>
    <w:rsid w:val="00313F22"/>
    <w:rsid w:val="0031404A"/>
    <w:rsid w:val="00314C9B"/>
    <w:rsid w:val="00315EE8"/>
    <w:rsid w:val="003164B0"/>
    <w:rsid w:val="003166F0"/>
    <w:rsid w:val="00316A25"/>
    <w:rsid w:val="00317B3A"/>
    <w:rsid w:val="0032140F"/>
    <w:rsid w:val="003222CC"/>
    <w:rsid w:val="003228B7"/>
    <w:rsid w:val="0032296D"/>
    <w:rsid w:val="00322C87"/>
    <w:rsid w:val="003245CF"/>
    <w:rsid w:val="003259D6"/>
    <w:rsid w:val="00326A48"/>
    <w:rsid w:val="003311CF"/>
    <w:rsid w:val="0033185B"/>
    <w:rsid w:val="00332A59"/>
    <w:rsid w:val="00332B45"/>
    <w:rsid w:val="00332B94"/>
    <w:rsid w:val="00332BA6"/>
    <w:rsid w:val="0033494A"/>
    <w:rsid w:val="0033513D"/>
    <w:rsid w:val="00335A73"/>
    <w:rsid w:val="00336898"/>
    <w:rsid w:val="00336BB7"/>
    <w:rsid w:val="00340122"/>
    <w:rsid w:val="00341199"/>
    <w:rsid w:val="00341A03"/>
    <w:rsid w:val="003468F4"/>
    <w:rsid w:val="00347017"/>
    <w:rsid w:val="0035102D"/>
    <w:rsid w:val="00351C78"/>
    <w:rsid w:val="00351F21"/>
    <w:rsid w:val="0035292B"/>
    <w:rsid w:val="00353279"/>
    <w:rsid w:val="00353527"/>
    <w:rsid w:val="00353911"/>
    <w:rsid w:val="00354AB2"/>
    <w:rsid w:val="00355630"/>
    <w:rsid w:val="0035599B"/>
    <w:rsid w:val="00355E0D"/>
    <w:rsid w:val="00356EF3"/>
    <w:rsid w:val="00360441"/>
    <w:rsid w:val="00360F8B"/>
    <w:rsid w:val="003619D9"/>
    <w:rsid w:val="00361CB0"/>
    <w:rsid w:val="0036288F"/>
    <w:rsid w:val="00362A9D"/>
    <w:rsid w:val="00363E9E"/>
    <w:rsid w:val="00364DD6"/>
    <w:rsid w:val="003651AD"/>
    <w:rsid w:val="00365669"/>
    <w:rsid w:val="003657F6"/>
    <w:rsid w:val="00365D1A"/>
    <w:rsid w:val="00366DFA"/>
    <w:rsid w:val="003679F3"/>
    <w:rsid w:val="00367CB9"/>
    <w:rsid w:val="003728DA"/>
    <w:rsid w:val="00372F51"/>
    <w:rsid w:val="00373BDF"/>
    <w:rsid w:val="003748B4"/>
    <w:rsid w:val="00374F89"/>
    <w:rsid w:val="00375629"/>
    <w:rsid w:val="003759BE"/>
    <w:rsid w:val="00375D02"/>
    <w:rsid w:val="00375E2D"/>
    <w:rsid w:val="0037615A"/>
    <w:rsid w:val="003775E6"/>
    <w:rsid w:val="0037787F"/>
    <w:rsid w:val="00377EB8"/>
    <w:rsid w:val="00381D37"/>
    <w:rsid w:val="00382C4C"/>
    <w:rsid w:val="003851D2"/>
    <w:rsid w:val="0038725B"/>
    <w:rsid w:val="0038780F"/>
    <w:rsid w:val="003912D2"/>
    <w:rsid w:val="00391D19"/>
    <w:rsid w:val="00391D41"/>
    <w:rsid w:val="00392999"/>
    <w:rsid w:val="00393277"/>
    <w:rsid w:val="003935B6"/>
    <w:rsid w:val="00393CA8"/>
    <w:rsid w:val="00395B85"/>
    <w:rsid w:val="00395E08"/>
    <w:rsid w:val="00397C0F"/>
    <w:rsid w:val="003A4725"/>
    <w:rsid w:val="003A5915"/>
    <w:rsid w:val="003A6536"/>
    <w:rsid w:val="003A6DC5"/>
    <w:rsid w:val="003B0573"/>
    <w:rsid w:val="003B0C0A"/>
    <w:rsid w:val="003B563E"/>
    <w:rsid w:val="003C186E"/>
    <w:rsid w:val="003C2138"/>
    <w:rsid w:val="003C39E8"/>
    <w:rsid w:val="003C6919"/>
    <w:rsid w:val="003C73A6"/>
    <w:rsid w:val="003C7905"/>
    <w:rsid w:val="003C7F95"/>
    <w:rsid w:val="003D1BAA"/>
    <w:rsid w:val="003D21C7"/>
    <w:rsid w:val="003D2EC6"/>
    <w:rsid w:val="003D2F93"/>
    <w:rsid w:val="003D38FD"/>
    <w:rsid w:val="003D4C6B"/>
    <w:rsid w:val="003D627C"/>
    <w:rsid w:val="003D7D27"/>
    <w:rsid w:val="003E1506"/>
    <w:rsid w:val="003E1BB8"/>
    <w:rsid w:val="003E1F9F"/>
    <w:rsid w:val="003E42E0"/>
    <w:rsid w:val="003E4349"/>
    <w:rsid w:val="003E434A"/>
    <w:rsid w:val="003E5132"/>
    <w:rsid w:val="003E58AF"/>
    <w:rsid w:val="003E669C"/>
    <w:rsid w:val="003E726F"/>
    <w:rsid w:val="003F26C1"/>
    <w:rsid w:val="003F2C27"/>
    <w:rsid w:val="003F3E34"/>
    <w:rsid w:val="003F6F62"/>
    <w:rsid w:val="0040406A"/>
    <w:rsid w:val="00407558"/>
    <w:rsid w:val="00407807"/>
    <w:rsid w:val="00412351"/>
    <w:rsid w:val="004123EB"/>
    <w:rsid w:val="004124C9"/>
    <w:rsid w:val="0041619B"/>
    <w:rsid w:val="00416A10"/>
    <w:rsid w:val="00416A2C"/>
    <w:rsid w:val="00416D63"/>
    <w:rsid w:val="00417AF7"/>
    <w:rsid w:val="004204C0"/>
    <w:rsid w:val="00421D32"/>
    <w:rsid w:val="004227EC"/>
    <w:rsid w:val="00422D05"/>
    <w:rsid w:val="00423C19"/>
    <w:rsid w:val="00424BBE"/>
    <w:rsid w:val="00424C8B"/>
    <w:rsid w:val="00424D42"/>
    <w:rsid w:val="00424E0E"/>
    <w:rsid w:val="004251AD"/>
    <w:rsid w:val="00426A43"/>
    <w:rsid w:val="00427825"/>
    <w:rsid w:val="00427B84"/>
    <w:rsid w:val="00430ABD"/>
    <w:rsid w:val="00430E66"/>
    <w:rsid w:val="00433BBB"/>
    <w:rsid w:val="00434C96"/>
    <w:rsid w:val="00434E38"/>
    <w:rsid w:val="004408FF"/>
    <w:rsid w:val="0044422A"/>
    <w:rsid w:val="004465EC"/>
    <w:rsid w:val="00447E77"/>
    <w:rsid w:val="004527A6"/>
    <w:rsid w:val="00453127"/>
    <w:rsid w:val="0045323D"/>
    <w:rsid w:val="00453A9E"/>
    <w:rsid w:val="004549FE"/>
    <w:rsid w:val="004558AB"/>
    <w:rsid w:val="00456931"/>
    <w:rsid w:val="00457427"/>
    <w:rsid w:val="00457634"/>
    <w:rsid w:val="004603AC"/>
    <w:rsid w:val="00461180"/>
    <w:rsid w:val="00461658"/>
    <w:rsid w:val="004623E5"/>
    <w:rsid w:val="00463898"/>
    <w:rsid w:val="004645F3"/>
    <w:rsid w:val="00465938"/>
    <w:rsid w:val="00466913"/>
    <w:rsid w:val="00466C9A"/>
    <w:rsid w:val="00470AF7"/>
    <w:rsid w:val="004714DC"/>
    <w:rsid w:val="00471DA8"/>
    <w:rsid w:val="004749B8"/>
    <w:rsid w:val="0047522B"/>
    <w:rsid w:val="00475488"/>
    <w:rsid w:val="00475B0A"/>
    <w:rsid w:val="004764CD"/>
    <w:rsid w:val="0047678A"/>
    <w:rsid w:val="004771DC"/>
    <w:rsid w:val="00477462"/>
    <w:rsid w:val="004804FC"/>
    <w:rsid w:val="00483AB1"/>
    <w:rsid w:val="004840C5"/>
    <w:rsid w:val="00484695"/>
    <w:rsid w:val="00484EFB"/>
    <w:rsid w:val="00485A67"/>
    <w:rsid w:val="00487C39"/>
    <w:rsid w:val="004901F1"/>
    <w:rsid w:val="004906CA"/>
    <w:rsid w:val="004910BE"/>
    <w:rsid w:val="004929E9"/>
    <w:rsid w:val="00492DA4"/>
    <w:rsid w:val="00494C2E"/>
    <w:rsid w:val="00495B7A"/>
    <w:rsid w:val="00497CC5"/>
    <w:rsid w:val="00497E0D"/>
    <w:rsid w:val="004A00D0"/>
    <w:rsid w:val="004A265C"/>
    <w:rsid w:val="004A29A8"/>
    <w:rsid w:val="004A3E2E"/>
    <w:rsid w:val="004A3EA6"/>
    <w:rsid w:val="004A4130"/>
    <w:rsid w:val="004A5455"/>
    <w:rsid w:val="004A641C"/>
    <w:rsid w:val="004A789A"/>
    <w:rsid w:val="004B335A"/>
    <w:rsid w:val="004B7B6C"/>
    <w:rsid w:val="004C00BE"/>
    <w:rsid w:val="004C0B0B"/>
    <w:rsid w:val="004C20B1"/>
    <w:rsid w:val="004C231E"/>
    <w:rsid w:val="004C25BC"/>
    <w:rsid w:val="004C29C7"/>
    <w:rsid w:val="004C37B3"/>
    <w:rsid w:val="004C46D8"/>
    <w:rsid w:val="004C5E45"/>
    <w:rsid w:val="004C72EC"/>
    <w:rsid w:val="004D0BEF"/>
    <w:rsid w:val="004D0F68"/>
    <w:rsid w:val="004D1438"/>
    <w:rsid w:val="004D270E"/>
    <w:rsid w:val="004D4661"/>
    <w:rsid w:val="004D48A0"/>
    <w:rsid w:val="004D4AB5"/>
    <w:rsid w:val="004D6B47"/>
    <w:rsid w:val="004D7B23"/>
    <w:rsid w:val="004E5B0E"/>
    <w:rsid w:val="004E5D1A"/>
    <w:rsid w:val="004E66D6"/>
    <w:rsid w:val="004F1769"/>
    <w:rsid w:val="004F1F23"/>
    <w:rsid w:val="004F20CC"/>
    <w:rsid w:val="004F2412"/>
    <w:rsid w:val="004F24AF"/>
    <w:rsid w:val="004F3C09"/>
    <w:rsid w:val="004F3D2B"/>
    <w:rsid w:val="004F492A"/>
    <w:rsid w:val="004F4EDA"/>
    <w:rsid w:val="004F64AF"/>
    <w:rsid w:val="004F746F"/>
    <w:rsid w:val="00502A7C"/>
    <w:rsid w:val="005030F7"/>
    <w:rsid w:val="00503858"/>
    <w:rsid w:val="005050C1"/>
    <w:rsid w:val="00505702"/>
    <w:rsid w:val="00506AB4"/>
    <w:rsid w:val="00506DE7"/>
    <w:rsid w:val="0051190C"/>
    <w:rsid w:val="00511C53"/>
    <w:rsid w:val="00512B7F"/>
    <w:rsid w:val="00512D4C"/>
    <w:rsid w:val="00512DBB"/>
    <w:rsid w:val="00512EEC"/>
    <w:rsid w:val="005158D4"/>
    <w:rsid w:val="005172D0"/>
    <w:rsid w:val="00520921"/>
    <w:rsid w:val="005209A4"/>
    <w:rsid w:val="0052224B"/>
    <w:rsid w:val="005230FA"/>
    <w:rsid w:val="00523CAF"/>
    <w:rsid w:val="0052692A"/>
    <w:rsid w:val="00526D17"/>
    <w:rsid w:val="00526F01"/>
    <w:rsid w:val="005270AA"/>
    <w:rsid w:val="00527627"/>
    <w:rsid w:val="00527E82"/>
    <w:rsid w:val="00530FCF"/>
    <w:rsid w:val="00531EB4"/>
    <w:rsid w:val="00533721"/>
    <w:rsid w:val="00533FE0"/>
    <w:rsid w:val="005359C0"/>
    <w:rsid w:val="005361D4"/>
    <w:rsid w:val="00537157"/>
    <w:rsid w:val="00540194"/>
    <w:rsid w:val="00543969"/>
    <w:rsid w:val="0054415D"/>
    <w:rsid w:val="00545A34"/>
    <w:rsid w:val="005503A1"/>
    <w:rsid w:val="00552935"/>
    <w:rsid w:val="005545D2"/>
    <w:rsid w:val="00554735"/>
    <w:rsid w:val="005577AB"/>
    <w:rsid w:val="00557CC0"/>
    <w:rsid w:val="00561418"/>
    <w:rsid w:val="005617DB"/>
    <w:rsid w:val="005622E0"/>
    <w:rsid w:val="00562DE5"/>
    <w:rsid w:val="00563224"/>
    <w:rsid w:val="00566986"/>
    <w:rsid w:val="00566ECD"/>
    <w:rsid w:val="005673DC"/>
    <w:rsid w:val="00567EC1"/>
    <w:rsid w:val="00570E7B"/>
    <w:rsid w:val="00571A92"/>
    <w:rsid w:val="00573034"/>
    <w:rsid w:val="00573E73"/>
    <w:rsid w:val="0057535A"/>
    <w:rsid w:val="00575DD0"/>
    <w:rsid w:val="00577108"/>
    <w:rsid w:val="005802DF"/>
    <w:rsid w:val="00582AF1"/>
    <w:rsid w:val="00583697"/>
    <w:rsid w:val="005836F4"/>
    <w:rsid w:val="00583DCB"/>
    <w:rsid w:val="00584602"/>
    <w:rsid w:val="005850B4"/>
    <w:rsid w:val="00585545"/>
    <w:rsid w:val="00591911"/>
    <w:rsid w:val="00592F7A"/>
    <w:rsid w:val="00595A6B"/>
    <w:rsid w:val="005968AF"/>
    <w:rsid w:val="00596FF1"/>
    <w:rsid w:val="005A0931"/>
    <w:rsid w:val="005A160A"/>
    <w:rsid w:val="005A169D"/>
    <w:rsid w:val="005A1798"/>
    <w:rsid w:val="005A3344"/>
    <w:rsid w:val="005A4155"/>
    <w:rsid w:val="005A5C66"/>
    <w:rsid w:val="005A604E"/>
    <w:rsid w:val="005A683D"/>
    <w:rsid w:val="005A751F"/>
    <w:rsid w:val="005A797C"/>
    <w:rsid w:val="005A7DE3"/>
    <w:rsid w:val="005B0487"/>
    <w:rsid w:val="005B073B"/>
    <w:rsid w:val="005B132E"/>
    <w:rsid w:val="005B1505"/>
    <w:rsid w:val="005B3A73"/>
    <w:rsid w:val="005B3B02"/>
    <w:rsid w:val="005B5F74"/>
    <w:rsid w:val="005B7C1A"/>
    <w:rsid w:val="005C152A"/>
    <w:rsid w:val="005C1BEA"/>
    <w:rsid w:val="005C537C"/>
    <w:rsid w:val="005C5C8B"/>
    <w:rsid w:val="005C5F12"/>
    <w:rsid w:val="005C71FE"/>
    <w:rsid w:val="005C78C2"/>
    <w:rsid w:val="005C7B52"/>
    <w:rsid w:val="005D09FC"/>
    <w:rsid w:val="005D1F33"/>
    <w:rsid w:val="005D2B07"/>
    <w:rsid w:val="005D33BA"/>
    <w:rsid w:val="005D6A6C"/>
    <w:rsid w:val="005D7978"/>
    <w:rsid w:val="005D7ADF"/>
    <w:rsid w:val="005E00A3"/>
    <w:rsid w:val="005E0D0E"/>
    <w:rsid w:val="005E28EC"/>
    <w:rsid w:val="005E2FEA"/>
    <w:rsid w:val="005E318B"/>
    <w:rsid w:val="005E3335"/>
    <w:rsid w:val="005E38EF"/>
    <w:rsid w:val="005E3DD8"/>
    <w:rsid w:val="005E3DF4"/>
    <w:rsid w:val="005E42B1"/>
    <w:rsid w:val="005E4BAE"/>
    <w:rsid w:val="005E5145"/>
    <w:rsid w:val="005E55B3"/>
    <w:rsid w:val="005E60F1"/>
    <w:rsid w:val="005E6829"/>
    <w:rsid w:val="005E7AD8"/>
    <w:rsid w:val="005F03D8"/>
    <w:rsid w:val="005F14B9"/>
    <w:rsid w:val="005F250C"/>
    <w:rsid w:val="005F39A9"/>
    <w:rsid w:val="005F3CA2"/>
    <w:rsid w:val="005F5991"/>
    <w:rsid w:val="005F627A"/>
    <w:rsid w:val="005F7507"/>
    <w:rsid w:val="005F7602"/>
    <w:rsid w:val="00600004"/>
    <w:rsid w:val="006001D6"/>
    <w:rsid w:val="006009F5"/>
    <w:rsid w:val="006010E8"/>
    <w:rsid w:val="00601830"/>
    <w:rsid w:val="006024CB"/>
    <w:rsid w:val="006028E4"/>
    <w:rsid w:val="00603900"/>
    <w:rsid w:val="00603EBF"/>
    <w:rsid w:val="0060455D"/>
    <w:rsid w:val="00604D89"/>
    <w:rsid w:val="00605039"/>
    <w:rsid w:val="006052CB"/>
    <w:rsid w:val="00606BCB"/>
    <w:rsid w:val="00606E30"/>
    <w:rsid w:val="00607E9A"/>
    <w:rsid w:val="006115C3"/>
    <w:rsid w:val="006118A7"/>
    <w:rsid w:val="00611BC6"/>
    <w:rsid w:val="0061271E"/>
    <w:rsid w:val="00613269"/>
    <w:rsid w:val="00614275"/>
    <w:rsid w:val="00614DF0"/>
    <w:rsid w:val="00615EF3"/>
    <w:rsid w:val="00616802"/>
    <w:rsid w:val="006175A2"/>
    <w:rsid w:val="00620D49"/>
    <w:rsid w:val="0062265C"/>
    <w:rsid w:val="006234FA"/>
    <w:rsid w:val="0062500F"/>
    <w:rsid w:val="006261EF"/>
    <w:rsid w:val="006314FD"/>
    <w:rsid w:val="00633801"/>
    <w:rsid w:val="006345F6"/>
    <w:rsid w:val="006355C5"/>
    <w:rsid w:val="00636088"/>
    <w:rsid w:val="00636140"/>
    <w:rsid w:val="006365C4"/>
    <w:rsid w:val="00636DAE"/>
    <w:rsid w:val="006402EE"/>
    <w:rsid w:val="00642F52"/>
    <w:rsid w:val="0064310A"/>
    <w:rsid w:val="006434D6"/>
    <w:rsid w:val="00645FB3"/>
    <w:rsid w:val="00650BCB"/>
    <w:rsid w:val="00651A89"/>
    <w:rsid w:val="00651E7B"/>
    <w:rsid w:val="0065241D"/>
    <w:rsid w:val="00652CE4"/>
    <w:rsid w:val="006533C2"/>
    <w:rsid w:val="00654055"/>
    <w:rsid w:val="00654321"/>
    <w:rsid w:val="00654960"/>
    <w:rsid w:val="00654D4F"/>
    <w:rsid w:val="0065516D"/>
    <w:rsid w:val="00656D6F"/>
    <w:rsid w:val="00657300"/>
    <w:rsid w:val="006575EB"/>
    <w:rsid w:val="00657C49"/>
    <w:rsid w:val="00660569"/>
    <w:rsid w:val="0066098E"/>
    <w:rsid w:val="00662488"/>
    <w:rsid w:val="006631C4"/>
    <w:rsid w:val="006633C7"/>
    <w:rsid w:val="00664424"/>
    <w:rsid w:val="0066508C"/>
    <w:rsid w:val="00665B6D"/>
    <w:rsid w:val="006670B4"/>
    <w:rsid w:val="006672F1"/>
    <w:rsid w:val="00672377"/>
    <w:rsid w:val="00672C55"/>
    <w:rsid w:val="00672EDF"/>
    <w:rsid w:val="00674B4C"/>
    <w:rsid w:val="00675AFD"/>
    <w:rsid w:val="00676559"/>
    <w:rsid w:val="00677582"/>
    <w:rsid w:val="00680701"/>
    <w:rsid w:val="00681095"/>
    <w:rsid w:val="00681185"/>
    <w:rsid w:val="006811AE"/>
    <w:rsid w:val="00682366"/>
    <w:rsid w:val="00683941"/>
    <w:rsid w:val="006875EF"/>
    <w:rsid w:val="00687A41"/>
    <w:rsid w:val="006901BD"/>
    <w:rsid w:val="0069095A"/>
    <w:rsid w:val="00690C8B"/>
    <w:rsid w:val="006938A8"/>
    <w:rsid w:val="00694800"/>
    <w:rsid w:val="00694977"/>
    <w:rsid w:val="006962DC"/>
    <w:rsid w:val="00696DEF"/>
    <w:rsid w:val="00696EE1"/>
    <w:rsid w:val="00697878"/>
    <w:rsid w:val="006A0660"/>
    <w:rsid w:val="006A2780"/>
    <w:rsid w:val="006A2A21"/>
    <w:rsid w:val="006A2D3C"/>
    <w:rsid w:val="006A392D"/>
    <w:rsid w:val="006A3FAC"/>
    <w:rsid w:val="006A4001"/>
    <w:rsid w:val="006A44EA"/>
    <w:rsid w:val="006A4826"/>
    <w:rsid w:val="006A4D8F"/>
    <w:rsid w:val="006A5002"/>
    <w:rsid w:val="006A5068"/>
    <w:rsid w:val="006A6009"/>
    <w:rsid w:val="006A601D"/>
    <w:rsid w:val="006A72A4"/>
    <w:rsid w:val="006B1428"/>
    <w:rsid w:val="006B31BB"/>
    <w:rsid w:val="006B3877"/>
    <w:rsid w:val="006B3F79"/>
    <w:rsid w:val="006B4387"/>
    <w:rsid w:val="006B460D"/>
    <w:rsid w:val="006B60AC"/>
    <w:rsid w:val="006B61A5"/>
    <w:rsid w:val="006B6CD7"/>
    <w:rsid w:val="006C0546"/>
    <w:rsid w:val="006C0D39"/>
    <w:rsid w:val="006C14DF"/>
    <w:rsid w:val="006C1524"/>
    <w:rsid w:val="006C18F4"/>
    <w:rsid w:val="006C1DC0"/>
    <w:rsid w:val="006C349E"/>
    <w:rsid w:val="006C35EF"/>
    <w:rsid w:val="006C4664"/>
    <w:rsid w:val="006C607B"/>
    <w:rsid w:val="006C6B89"/>
    <w:rsid w:val="006D07F7"/>
    <w:rsid w:val="006D0D7C"/>
    <w:rsid w:val="006D18C8"/>
    <w:rsid w:val="006D2F0D"/>
    <w:rsid w:val="006D6C65"/>
    <w:rsid w:val="006E01D1"/>
    <w:rsid w:val="006E11BE"/>
    <w:rsid w:val="006E11F7"/>
    <w:rsid w:val="006E4E8A"/>
    <w:rsid w:val="006E5825"/>
    <w:rsid w:val="006E5AEC"/>
    <w:rsid w:val="006E5CC1"/>
    <w:rsid w:val="006E6CD4"/>
    <w:rsid w:val="006E7C69"/>
    <w:rsid w:val="006F1754"/>
    <w:rsid w:val="006F1DC8"/>
    <w:rsid w:val="006F21B1"/>
    <w:rsid w:val="006F534C"/>
    <w:rsid w:val="006F6BE2"/>
    <w:rsid w:val="006F6CCD"/>
    <w:rsid w:val="00700096"/>
    <w:rsid w:val="0070172B"/>
    <w:rsid w:val="00703ABA"/>
    <w:rsid w:val="0070410D"/>
    <w:rsid w:val="00704227"/>
    <w:rsid w:val="00707FED"/>
    <w:rsid w:val="00711FC3"/>
    <w:rsid w:val="007147B4"/>
    <w:rsid w:val="00714D6E"/>
    <w:rsid w:val="00715323"/>
    <w:rsid w:val="00716416"/>
    <w:rsid w:val="00720428"/>
    <w:rsid w:val="007205DF"/>
    <w:rsid w:val="00723949"/>
    <w:rsid w:val="00724396"/>
    <w:rsid w:val="00724C6B"/>
    <w:rsid w:val="0073043B"/>
    <w:rsid w:val="00732527"/>
    <w:rsid w:val="007325F2"/>
    <w:rsid w:val="00732772"/>
    <w:rsid w:val="00733E2F"/>
    <w:rsid w:val="0073612C"/>
    <w:rsid w:val="00737810"/>
    <w:rsid w:val="00742A61"/>
    <w:rsid w:val="00742E0C"/>
    <w:rsid w:val="0074314A"/>
    <w:rsid w:val="007434AF"/>
    <w:rsid w:val="00743AD4"/>
    <w:rsid w:val="00743E75"/>
    <w:rsid w:val="00744F01"/>
    <w:rsid w:val="00747C83"/>
    <w:rsid w:val="00747D7A"/>
    <w:rsid w:val="00752166"/>
    <w:rsid w:val="0075220B"/>
    <w:rsid w:val="00753235"/>
    <w:rsid w:val="00753E2C"/>
    <w:rsid w:val="00753EAD"/>
    <w:rsid w:val="00756276"/>
    <w:rsid w:val="0075765C"/>
    <w:rsid w:val="00760ADA"/>
    <w:rsid w:val="00761EDA"/>
    <w:rsid w:val="0076560D"/>
    <w:rsid w:val="007657E0"/>
    <w:rsid w:val="0076587B"/>
    <w:rsid w:val="00765ACF"/>
    <w:rsid w:val="007673EA"/>
    <w:rsid w:val="007675E6"/>
    <w:rsid w:val="00770C79"/>
    <w:rsid w:val="00771016"/>
    <w:rsid w:val="00771BD0"/>
    <w:rsid w:val="00774145"/>
    <w:rsid w:val="00774246"/>
    <w:rsid w:val="00774905"/>
    <w:rsid w:val="00774CB7"/>
    <w:rsid w:val="00775580"/>
    <w:rsid w:val="0077579F"/>
    <w:rsid w:val="007757F6"/>
    <w:rsid w:val="007767F5"/>
    <w:rsid w:val="007768DD"/>
    <w:rsid w:val="007769E8"/>
    <w:rsid w:val="00776D61"/>
    <w:rsid w:val="00780945"/>
    <w:rsid w:val="0078114B"/>
    <w:rsid w:val="00781510"/>
    <w:rsid w:val="00781DFB"/>
    <w:rsid w:val="00783C92"/>
    <w:rsid w:val="0078483C"/>
    <w:rsid w:val="00785259"/>
    <w:rsid w:val="00787AE7"/>
    <w:rsid w:val="00787D6C"/>
    <w:rsid w:val="007901F0"/>
    <w:rsid w:val="00791471"/>
    <w:rsid w:val="00792518"/>
    <w:rsid w:val="00792D3C"/>
    <w:rsid w:val="007932BB"/>
    <w:rsid w:val="00793495"/>
    <w:rsid w:val="007938D9"/>
    <w:rsid w:val="00794DC3"/>
    <w:rsid w:val="0079784B"/>
    <w:rsid w:val="00797DDF"/>
    <w:rsid w:val="00797F74"/>
    <w:rsid w:val="007A0161"/>
    <w:rsid w:val="007A1A76"/>
    <w:rsid w:val="007A1E41"/>
    <w:rsid w:val="007A211B"/>
    <w:rsid w:val="007A354C"/>
    <w:rsid w:val="007A3A03"/>
    <w:rsid w:val="007B1687"/>
    <w:rsid w:val="007B1D0C"/>
    <w:rsid w:val="007B1E76"/>
    <w:rsid w:val="007B58B6"/>
    <w:rsid w:val="007B5EDD"/>
    <w:rsid w:val="007B759A"/>
    <w:rsid w:val="007B7953"/>
    <w:rsid w:val="007B79C6"/>
    <w:rsid w:val="007B7C47"/>
    <w:rsid w:val="007C0096"/>
    <w:rsid w:val="007C0D3C"/>
    <w:rsid w:val="007C1048"/>
    <w:rsid w:val="007C1428"/>
    <w:rsid w:val="007C1E7B"/>
    <w:rsid w:val="007C2A46"/>
    <w:rsid w:val="007C48C1"/>
    <w:rsid w:val="007C5492"/>
    <w:rsid w:val="007C57F1"/>
    <w:rsid w:val="007C6CC4"/>
    <w:rsid w:val="007C74C2"/>
    <w:rsid w:val="007D036F"/>
    <w:rsid w:val="007D192F"/>
    <w:rsid w:val="007D1EA8"/>
    <w:rsid w:val="007D30F3"/>
    <w:rsid w:val="007D3190"/>
    <w:rsid w:val="007D3DF0"/>
    <w:rsid w:val="007D43AC"/>
    <w:rsid w:val="007D4C4F"/>
    <w:rsid w:val="007D4FAD"/>
    <w:rsid w:val="007D538C"/>
    <w:rsid w:val="007D56A0"/>
    <w:rsid w:val="007D6B64"/>
    <w:rsid w:val="007E0578"/>
    <w:rsid w:val="007E0918"/>
    <w:rsid w:val="007E1E60"/>
    <w:rsid w:val="007E2357"/>
    <w:rsid w:val="007E2A23"/>
    <w:rsid w:val="007E407A"/>
    <w:rsid w:val="007E526C"/>
    <w:rsid w:val="007E599B"/>
    <w:rsid w:val="007E6F36"/>
    <w:rsid w:val="007E731A"/>
    <w:rsid w:val="007F0283"/>
    <w:rsid w:val="007F0A04"/>
    <w:rsid w:val="007F1C45"/>
    <w:rsid w:val="007F22B9"/>
    <w:rsid w:val="007F2F26"/>
    <w:rsid w:val="007F3A2D"/>
    <w:rsid w:val="007F4A1A"/>
    <w:rsid w:val="007F798B"/>
    <w:rsid w:val="0080184A"/>
    <w:rsid w:val="00801A5C"/>
    <w:rsid w:val="00801F96"/>
    <w:rsid w:val="00802680"/>
    <w:rsid w:val="00802E84"/>
    <w:rsid w:val="0080379C"/>
    <w:rsid w:val="00805044"/>
    <w:rsid w:val="00810202"/>
    <w:rsid w:val="0081092F"/>
    <w:rsid w:val="008136FF"/>
    <w:rsid w:val="00813E71"/>
    <w:rsid w:val="008141CD"/>
    <w:rsid w:val="00814D3D"/>
    <w:rsid w:val="008153D0"/>
    <w:rsid w:val="00817CCE"/>
    <w:rsid w:val="00821213"/>
    <w:rsid w:val="00824AE8"/>
    <w:rsid w:val="00824F75"/>
    <w:rsid w:val="00825391"/>
    <w:rsid w:val="008318E0"/>
    <w:rsid w:val="00831953"/>
    <w:rsid w:val="00831D45"/>
    <w:rsid w:val="008338AE"/>
    <w:rsid w:val="00835C54"/>
    <w:rsid w:val="00836327"/>
    <w:rsid w:val="00836466"/>
    <w:rsid w:val="00837532"/>
    <w:rsid w:val="008411DC"/>
    <w:rsid w:val="008427DD"/>
    <w:rsid w:val="008447EB"/>
    <w:rsid w:val="00844BCF"/>
    <w:rsid w:val="008455A6"/>
    <w:rsid w:val="00847944"/>
    <w:rsid w:val="008479B7"/>
    <w:rsid w:val="00851254"/>
    <w:rsid w:val="00852077"/>
    <w:rsid w:val="00852092"/>
    <w:rsid w:val="00855D00"/>
    <w:rsid w:val="00855EDE"/>
    <w:rsid w:val="0085662E"/>
    <w:rsid w:val="00856EF4"/>
    <w:rsid w:val="0085711F"/>
    <w:rsid w:val="00857669"/>
    <w:rsid w:val="00860477"/>
    <w:rsid w:val="00860E21"/>
    <w:rsid w:val="00861874"/>
    <w:rsid w:val="00861954"/>
    <w:rsid w:val="00861F2F"/>
    <w:rsid w:val="0086251C"/>
    <w:rsid w:val="00862EF1"/>
    <w:rsid w:val="00863A36"/>
    <w:rsid w:val="00866ACB"/>
    <w:rsid w:val="00866D0B"/>
    <w:rsid w:val="00867067"/>
    <w:rsid w:val="00872230"/>
    <w:rsid w:val="0087263E"/>
    <w:rsid w:val="00873132"/>
    <w:rsid w:val="00874C53"/>
    <w:rsid w:val="00874D19"/>
    <w:rsid w:val="008754C2"/>
    <w:rsid w:val="008760EB"/>
    <w:rsid w:val="00876EF9"/>
    <w:rsid w:val="0087766A"/>
    <w:rsid w:val="00881FC8"/>
    <w:rsid w:val="008826F0"/>
    <w:rsid w:val="00882766"/>
    <w:rsid w:val="00882E18"/>
    <w:rsid w:val="00883343"/>
    <w:rsid w:val="00883523"/>
    <w:rsid w:val="00885E35"/>
    <w:rsid w:val="00885F1F"/>
    <w:rsid w:val="00885F93"/>
    <w:rsid w:val="00886031"/>
    <w:rsid w:val="00887DE7"/>
    <w:rsid w:val="0089119D"/>
    <w:rsid w:val="00892409"/>
    <w:rsid w:val="00892F38"/>
    <w:rsid w:val="0089345E"/>
    <w:rsid w:val="008941B2"/>
    <w:rsid w:val="00894737"/>
    <w:rsid w:val="00897113"/>
    <w:rsid w:val="008A14CD"/>
    <w:rsid w:val="008A2E08"/>
    <w:rsid w:val="008A4E03"/>
    <w:rsid w:val="008A5ADB"/>
    <w:rsid w:val="008A70FE"/>
    <w:rsid w:val="008A723B"/>
    <w:rsid w:val="008B11F3"/>
    <w:rsid w:val="008B124A"/>
    <w:rsid w:val="008B19D3"/>
    <w:rsid w:val="008B2E8A"/>
    <w:rsid w:val="008B3C3B"/>
    <w:rsid w:val="008B5AA6"/>
    <w:rsid w:val="008B5D3C"/>
    <w:rsid w:val="008B7294"/>
    <w:rsid w:val="008B771D"/>
    <w:rsid w:val="008B7E98"/>
    <w:rsid w:val="008C0ACC"/>
    <w:rsid w:val="008C31BB"/>
    <w:rsid w:val="008C3B72"/>
    <w:rsid w:val="008C465E"/>
    <w:rsid w:val="008C50D3"/>
    <w:rsid w:val="008C5238"/>
    <w:rsid w:val="008C5923"/>
    <w:rsid w:val="008C5B3D"/>
    <w:rsid w:val="008C5F39"/>
    <w:rsid w:val="008C7B56"/>
    <w:rsid w:val="008D0ED7"/>
    <w:rsid w:val="008D1924"/>
    <w:rsid w:val="008D263B"/>
    <w:rsid w:val="008D2B02"/>
    <w:rsid w:val="008D335D"/>
    <w:rsid w:val="008D4A5F"/>
    <w:rsid w:val="008D5703"/>
    <w:rsid w:val="008D71B9"/>
    <w:rsid w:val="008D75DE"/>
    <w:rsid w:val="008D7DB0"/>
    <w:rsid w:val="008E0804"/>
    <w:rsid w:val="008E0E65"/>
    <w:rsid w:val="008E24A6"/>
    <w:rsid w:val="008E299B"/>
    <w:rsid w:val="008E2A4E"/>
    <w:rsid w:val="008E2D3C"/>
    <w:rsid w:val="008E3748"/>
    <w:rsid w:val="008E5778"/>
    <w:rsid w:val="008E640C"/>
    <w:rsid w:val="008E6473"/>
    <w:rsid w:val="008E69D7"/>
    <w:rsid w:val="008F1A1C"/>
    <w:rsid w:val="008F1FF2"/>
    <w:rsid w:val="008F20BB"/>
    <w:rsid w:val="008F26D1"/>
    <w:rsid w:val="008F2AE3"/>
    <w:rsid w:val="008F34FF"/>
    <w:rsid w:val="008F3CA3"/>
    <w:rsid w:val="008F4FD9"/>
    <w:rsid w:val="008F6FE6"/>
    <w:rsid w:val="008F7BF3"/>
    <w:rsid w:val="0090158D"/>
    <w:rsid w:val="00901A56"/>
    <w:rsid w:val="0090217C"/>
    <w:rsid w:val="00903149"/>
    <w:rsid w:val="0090449C"/>
    <w:rsid w:val="0090463B"/>
    <w:rsid w:val="0090692C"/>
    <w:rsid w:val="00910D89"/>
    <w:rsid w:val="00911E31"/>
    <w:rsid w:val="009120C1"/>
    <w:rsid w:val="00912500"/>
    <w:rsid w:val="00912DAA"/>
    <w:rsid w:val="00916F6B"/>
    <w:rsid w:val="0091718F"/>
    <w:rsid w:val="009202EA"/>
    <w:rsid w:val="00920EFF"/>
    <w:rsid w:val="009236E0"/>
    <w:rsid w:val="0092513B"/>
    <w:rsid w:val="009251F4"/>
    <w:rsid w:val="00927018"/>
    <w:rsid w:val="00927314"/>
    <w:rsid w:val="0092732C"/>
    <w:rsid w:val="00927405"/>
    <w:rsid w:val="00927596"/>
    <w:rsid w:val="009333CA"/>
    <w:rsid w:val="0093378C"/>
    <w:rsid w:val="00934635"/>
    <w:rsid w:val="0093466D"/>
    <w:rsid w:val="00935606"/>
    <w:rsid w:val="00942687"/>
    <w:rsid w:val="009437A8"/>
    <w:rsid w:val="00943FD6"/>
    <w:rsid w:val="00944E2E"/>
    <w:rsid w:val="009473EC"/>
    <w:rsid w:val="00947895"/>
    <w:rsid w:val="0095031E"/>
    <w:rsid w:val="00951226"/>
    <w:rsid w:val="00952712"/>
    <w:rsid w:val="00956683"/>
    <w:rsid w:val="009569A9"/>
    <w:rsid w:val="00957B09"/>
    <w:rsid w:val="00962790"/>
    <w:rsid w:val="00962837"/>
    <w:rsid w:val="00964A54"/>
    <w:rsid w:val="00964C72"/>
    <w:rsid w:val="00967217"/>
    <w:rsid w:val="00967D7C"/>
    <w:rsid w:val="00967EBA"/>
    <w:rsid w:val="00970013"/>
    <w:rsid w:val="009708C3"/>
    <w:rsid w:val="00971A6B"/>
    <w:rsid w:val="00971CD5"/>
    <w:rsid w:val="009724E2"/>
    <w:rsid w:val="00972A3F"/>
    <w:rsid w:val="00972CFF"/>
    <w:rsid w:val="00973107"/>
    <w:rsid w:val="00974F8F"/>
    <w:rsid w:val="009756B1"/>
    <w:rsid w:val="00980A7C"/>
    <w:rsid w:val="00980B35"/>
    <w:rsid w:val="00982E57"/>
    <w:rsid w:val="00982F07"/>
    <w:rsid w:val="00984108"/>
    <w:rsid w:val="0099057B"/>
    <w:rsid w:val="009909DB"/>
    <w:rsid w:val="00993FA4"/>
    <w:rsid w:val="00996676"/>
    <w:rsid w:val="0099670A"/>
    <w:rsid w:val="00997147"/>
    <w:rsid w:val="00997372"/>
    <w:rsid w:val="00997AD0"/>
    <w:rsid w:val="009A0308"/>
    <w:rsid w:val="009A0855"/>
    <w:rsid w:val="009A09B2"/>
    <w:rsid w:val="009A0ABC"/>
    <w:rsid w:val="009A12E7"/>
    <w:rsid w:val="009A2915"/>
    <w:rsid w:val="009A2F41"/>
    <w:rsid w:val="009A32FA"/>
    <w:rsid w:val="009A5411"/>
    <w:rsid w:val="009A65F3"/>
    <w:rsid w:val="009A6EB7"/>
    <w:rsid w:val="009A712E"/>
    <w:rsid w:val="009A7AEA"/>
    <w:rsid w:val="009B023A"/>
    <w:rsid w:val="009B0B8A"/>
    <w:rsid w:val="009B1C7D"/>
    <w:rsid w:val="009B1CAB"/>
    <w:rsid w:val="009B43A2"/>
    <w:rsid w:val="009B4BD3"/>
    <w:rsid w:val="009B50A9"/>
    <w:rsid w:val="009B5375"/>
    <w:rsid w:val="009B5FAA"/>
    <w:rsid w:val="009B66A2"/>
    <w:rsid w:val="009B6F60"/>
    <w:rsid w:val="009B6F6A"/>
    <w:rsid w:val="009C00A3"/>
    <w:rsid w:val="009C30EC"/>
    <w:rsid w:val="009C391B"/>
    <w:rsid w:val="009C4F03"/>
    <w:rsid w:val="009C6413"/>
    <w:rsid w:val="009C6F59"/>
    <w:rsid w:val="009C7D6C"/>
    <w:rsid w:val="009D25B9"/>
    <w:rsid w:val="009D30D8"/>
    <w:rsid w:val="009D39C8"/>
    <w:rsid w:val="009D507D"/>
    <w:rsid w:val="009D5C15"/>
    <w:rsid w:val="009D6309"/>
    <w:rsid w:val="009D79DB"/>
    <w:rsid w:val="009D7B44"/>
    <w:rsid w:val="009E18C0"/>
    <w:rsid w:val="009E2829"/>
    <w:rsid w:val="009E3061"/>
    <w:rsid w:val="009E37D7"/>
    <w:rsid w:val="009E3C10"/>
    <w:rsid w:val="009E647A"/>
    <w:rsid w:val="009E6956"/>
    <w:rsid w:val="009E7CF0"/>
    <w:rsid w:val="009F06EE"/>
    <w:rsid w:val="009F149D"/>
    <w:rsid w:val="009F1C2C"/>
    <w:rsid w:val="009F41BE"/>
    <w:rsid w:val="009F4543"/>
    <w:rsid w:val="009F46B9"/>
    <w:rsid w:val="009F481F"/>
    <w:rsid w:val="009F4A54"/>
    <w:rsid w:val="009F6452"/>
    <w:rsid w:val="009F67FF"/>
    <w:rsid w:val="009F693A"/>
    <w:rsid w:val="009F6CA2"/>
    <w:rsid w:val="00A0099A"/>
    <w:rsid w:val="00A00D66"/>
    <w:rsid w:val="00A01F9F"/>
    <w:rsid w:val="00A02C0D"/>
    <w:rsid w:val="00A02EFC"/>
    <w:rsid w:val="00A03005"/>
    <w:rsid w:val="00A05087"/>
    <w:rsid w:val="00A05C5D"/>
    <w:rsid w:val="00A07585"/>
    <w:rsid w:val="00A07C5A"/>
    <w:rsid w:val="00A100ED"/>
    <w:rsid w:val="00A10CA0"/>
    <w:rsid w:val="00A10F69"/>
    <w:rsid w:val="00A11E7B"/>
    <w:rsid w:val="00A123DB"/>
    <w:rsid w:val="00A131A8"/>
    <w:rsid w:val="00A13C28"/>
    <w:rsid w:val="00A15013"/>
    <w:rsid w:val="00A15A6B"/>
    <w:rsid w:val="00A16027"/>
    <w:rsid w:val="00A1704B"/>
    <w:rsid w:val="00A20BB6"/>
    <w:rsid w:val="00A2135A"/>
    <w:rsid w:val="00A2171D"/>
    <w:rsid w:val="00A23EA3"/>
    <w:rsid w:val="00A2432E"/>
    <w:rsid w:val="00A24BF5"/>
    <w:rsid w:val="00A24E05"/>
    <w:rsid w:val="00A2620D"/>
    <w:rsid w:val="00A26F43"/>
    <w:rsid w:val="00A27BC8"/>
    <w:rsid w:val="00A30093"/>
    <w:rsid w:val="00A30FFF"/>
    <w:rsid w:val="00A31781"/>
    <w:rsid w:val="00A33FD7"/>
    <w:rsid w:val="00A3574E"/>
    <w:rsid w:val="00A37509"/>
    <w:rsid w:val="00A40DB4"/>
    <w:rsid w:val="00A415F9"/>
    <w:rsid w:val="00A4170B"/>
    <w:rsid w:val="00A4197F"/>
    <w:rsid w:val="00A425D8"/>
    <w:rsid w:val="00A448EF"/>
    <w:rsid w:val="00A4553A"/>
    <w:rsid w:val="00A456B2"/>
    <w:rsid w:val="00A473FC"/>
    <w:rsid w:val="00A4793D"/>
    <w:rsid w:val="00A509DA"/>
    <w:rsid w:val="00A524E9"/>
    <w:rsid w:val="00A52CBC"/>
    <w:rsid w:val="00A5385A"/>
    <w:rsid w:val="00A54FE0"/>
    <w:rsid w:val="00A55410"/>
    <w:rsid w:val="00A56B71"/>
    <w:rsid w:val="00A5796F"/>
    <w:rsid w:val="00A57B95"/>
    <w:rsid w:val="00A612C1"/>
    <w:rsid w:val="00A622C6"/>
    <w:rsid w:val="00A648DF"/>
    <w:rsid w:val="00A65045"/>
    <w:rsid w:val="00A658A4"/>
    <w:rsid w:val="00A65D75"/>
    <w:rsid w:val="00A664A4"/>
    <w:rsid w:val="00A67AF6"/>
    <w:rsid w:val="00A70127"/>
    <w:rsid w:val="00A71F9C"/>
    <w:rsid w:val="00A72A23"/>
    <w:rsid w:val="00A75110"/>
    <w:rsid w:val="00A75E03"/>
    <w:rsid w:val="00A762BC"/>
    <w:rsid w:val="00A7661A"/>
    <w:rsid w:val="00A76984"/>
    <w:rsid w:val="00A80D98"/>
    <w:rsid w:val="00A81F8F"/>
    <w:rsid w:val="00A8268F"/>
    <w:rsid w:val="00A82E60"/>
    <w:rsid w:val="00A858AE"/>
    <w:rsid w:val="00A869D3"/>
    <w:rsid w:val="00A86DAA"/>
    <w:rsid w:val="00A904F8"/>
    <w:rsid w:val="00A9109E"/>
    <w:rsid w:val="00A91FE6"/>
    <w:rsid w:val="00A93ED4"/>
    <w:rsid w:val="00A94570"/>
    <w:rsid w:val="00A9489D"/>
    <w:rsid w:val="00A94B6C"/>
    <w:rsid w:val="00A94FB9"/>
    <w:rsid w:val="00A95593"/>
    <w:rsid w:val="00A97A76"/>
    <w:rsid w:val="00AA073E"/>
    <w:rsid w:val="00AA0B95"/>
    <w:rsid w:val="00AA1006"/>
    <w:rsid w:val="00AA172B"/>
    <w:rsid w:val="00AA3C4F"/>
    <w:rsid w:val="00AA5628"/>
    <w:rsid w:val="00AA6F92"/>
    <w:rsid w:val="00AB0883"/>
    <w:rsid w:val="00AB257B"/>
    <w:rsid w:val="00AB33A1"/>
    <w:rsid w:val="00AB5D7C"/>
    <w:rsid w:val="00AB5ED2"/>
    <w:rsid w:val="00AB7D13"/>
    <w:rsid w:val="00AC02DC"/>
    <w:rsid w:val="00AC15C6"/>
    <w:rsid w:val="00AC17B3"/>
    <w:rsid w:val="00AC1D16"/>
    <w:rsid w:val="00AC298B"/>
    <w:rsid w:val="00AC2DA4"/>
    <w:rsid w:val="00AC4259"/>
    <w:rsid w:val="00AC4841"/>
    <w:rsid w:val="00AC493A"/>
    <w:rsid w:val="00AC4FB8"/>
    <w:rsid w:val="00AC681B"/>
    <w:rsid w:val="00AC724F"/>
    <w:rsid w:val="00AC78D4"/>
    <w:rsid w:val="00AC7944"/>
    <w:rsid w:val="00AD07EF"/>
    <w:rsid w:val="00AD11AB"/>
    <w:rsid w:val="00AD3FF1"/>
    <w:rsid w:val="00AD471A"/>
    <w:rsid w:val="00AD562C"/>
    <w:rsid w:val="00AD7FDC"/>
    <w:rsid w:val="00AE1D2B"/>
    <w:rsid w:val="00AE2116"/>
    <w:rsid w:val="00AE33B4"/>
    <w:rsid w:val="00AE359D"/>
    <w:rsid w:val="00AE466F"/>
    <w:rsid w:val="00AE4F90"/>
    <w:rsid w:val="00AE4FBC"/>
    <w:rsid w:val="00AE6C80"/>
    <w:rsid w:val="00AE7DCB"/>
    <w:rsid w:val="00AF0222"/>
    <w:rsid w:val="00AF0A44"/>
    <w:rsid w:val="00AF22FE"/>
    <w:rsid w:val="00AF6633"/>
    <w:rsid w:val="00B00209"/>
    <w:rsid w:val="00B00281"/>
    <w:rsid w:val="00B008FE"/>
    <w:rsid w:val="00B020A4"/>
    <w:rsid w:val="00B029B0"/>
    <w:rsid w:val="00B046DE"/>
    <w:rsid w:val="00B04D15"/>
    <w:rsid w:val="00B0502A"/>
    <w:rsid w:val="00B063AD"/>
    <w:rsid w:val="00B10480"/>
    <w:rsid w:val="00B110CE"/>
    <w:rsid w:val="00B12B81"/>
    <w:rsid w:val="00B13A04"/>
    <w:rsid w:val="00B14E6C"/>
    <w:rsid w:val="00B14ED1"/>
    <w:rsid w:val="00B15ED4"/>
    <w:rsid w:val="00B1764A"/>
    <w:rsid w:val="00B17B5B"/>
    <w:rsid w:val="00B20547"/>
    <w:rsid w:val="00B22B0E"/>
    <w:rsid w:val="00B23047"/>
    <w:rsid w:val="00B23BD9"/>
    <w:rsid w:val="00B241A4"/>
    <w:rsid w:val="00B24B98"/>
    <w:rsid w:val="00B25073"/>
    <w:rsid w:val="00B26352"/>
    <w:rsid w:val="00B27305"/>
    <w:rsid w:val="00B27F66"/>
    <w:rsid w:val="00B308D5"/>
    <w:rsid w:val="00B30FCE"/>
    <w:rsid w:val="00B31700"/>
    <w:rsid w:val="00B31AF2"/>
    <w:rsid w:val="00B32827"/>
    <w:rsid w:val="00B32E90"/>
    <w:rsid w:val="00B332CD"/>
    <w:rsid w:val="00B34568"/>
    <w:rsid w:val="00B3506F"/>
    <w:rsid w:val="00B366AB"/>
    <w:rsid w:val="00B37598"/>
    <w:rsid w:val="00B37E59"/>
    <w:rsid w:val="00B37E9C"/>
    <w:rsid w:val="00B415FB"/>
    <w:rsid w:val="00B41F90"/>
    <w:rsid w:val="00B4253D"/>
    <w:rsid w:val="00B46A79"/>
    <w:rsid w:val="00B50435"/>
    <w:rsid w:val="00B5077E"/>
    <w:rsid w:val="00B50E7B"/>
    <w:rsid w:val="00B510F1"/>
    <w:rsid w:val="00B51873"/>
    <w:rsid w:val="00B538E5"/>
    <w:rsid w:val="00B53D8A"/>
    <w:rsid w:val="00B544A1"/>
    <w:rsid w:val="00B54F0F"/>
    <w:rsid w:val="00B560BB"/>
    <w:rsid w:val="00B563AA"/>
    <w:rsid w:val="00B57978"/>
    <w:rsid w:val="00B609F2"/>
    <w:rsid w:val="00B61AAB"/>
    <w:rsid w:val="00B63E96"/>
    <w:rsid w:val="00B644FB"/>
    <w:rsid w:val="00B66DF4"/>
    <w:rsid w:val="00B70800"/>
    <w:rsid w:val="00B723E0"/>
    <w:rsid w:val="00B74263"/>
    <w:rsid w:val="00B76167"/>
    <w:rsid w:val="00B76927"/>
    <w:rsid w:val="00B77AB3"/>
    <w:rsid w:val="00B77C66"/>
    <w:rsid w:val="00B80F7D"/>
    <w:rsid w:val="00B815A0"/>
    <w:rsid w:val="00B81866"/>
    <w:rsid w:val="00B82D9B"/>
    <w:rsid w:val="00B840C4"/>
    <w:rsid w:val="00B8462D"/>
    <w:rsid w:val="00B85DB3"/>
    <w:rsid w:val="00B85E7C"/>
    <w:rsid w:val="00B868A1"/>
    <w:rsid w:val="00B9165B"/>
    <w:rsid w:val="00B91C76"/>
    <w:rsid w:val="00B92358"/>
    <w:rsid w:val="00B92FF3"/>
    <w:rsid w:val="00B956D8"/>
    <w:rsid w:val="00B96C9A"/>
    <w:rsid w:val="00BA032B"/>
    <w:rsid w:val="00BA1655"/>
    <w:rsid w:val="00BA2A25"/>
    <w:rsid w:val="00BA32DE"/>
    <w:rsid w:val="00BA3DC7"/>
    <w:rsid w:val="00BA43CB"/>
    <w:rsid w:val="00BA49A1"/>
    <w:rsid w:val="00BA5F2C"/>
    <w:rsid w:val="00BA68C1"/>
    <w:rsid w:val="00BB09E2"/>
    <w:rsid w:val="00BB15C9"/>
    <w:rsid w:val="00BB1B1B"/>
    <w:rsid w:val="00BB3191"/>
    <w:rsid w:val="00BB4EC3"/>
    <w:rsid w:val="00BB4EE9"/>
    <w:rsid w:val="00BB57DC"/>
    <w:rsid w:val="00BB6258"/>
    <w:rsid w:val="00BB78BB"/>
    <w:rsid w:val="00BC09FF"/>
    <w:rsid w:val="00BC2D84"/>
    <w:rsid w:val="00BC368B"/>
    <w:rsid w:val="00BC3F90"/>
    <w:rsid w:val="00BC429E"/>
    <w:rsid w:val="00BC46C7"/>
    <w:rsid w:val="00BC618C"/>
    <w:rsid w:val="00BC6F71"/>
    <w:rsid w:val="00BD033D"/>
    <w:rsid w:val="00BD04E8"/>
    <w:rsid w:val="00BD0E22"/>
    <w:rsid w:val="00BD1DDF"/>
    <w:rsid w:val="00BD205B"/>
    <w:rsid w:val="00BD21EB"/>
    <w:rsid w:val="00BD298D"/>
    <w:rsid w:val="00BD4681"/>
    <w:rsid w:val="00BD4725"/>
    <w:rsid w:val="00BD5C52"/>
    <w:rsid w:val="00BD74D7"/>
    <w:rsid w:val="00BD7CEA"/>
    <w:rsid w:val="00BE03F1"/>
    <w:rsid w:val="00BE18A4"/>
    <w:rsid w:val="00BE21C1"/>
    <w:rsid w:val="00BE26B0"/>
    <w:rsid w:val="00BE2B1A"/>
    <w:rsid w:val="00BE2C54"/>
    <w:rsid w:val="00BE3C9F"/>
    <w:rsid w:val="00BE410F"/>
    <w:rsid w:val="00BE600B"/>
    <w:rsid w:val="00BE6C0D"/>
    <w:rsid w:val="00BE6E56"/>
    <w:rsid w:val="00BE6EA9"/>
    <w:rsid w:val="00BE7052"/>
    <w:rsid w:val="00BF0593"/>
    <w:rsid w:val="00BF2DAE"/>
    <w:rsid w:val="00BF32B1"/>
    <w:rsid w:val="00BF3A7D"/>
    <w:rsid w:val="00BF57D6"/>
    <w:rsid w:val="00BF68E9"/>
    <w:rsid w:val="00BF731B"/>
    <w:rsid w:val="00BF7A5B"/>
    <w:rsid w:val="00BFEEA0"/>
    <w:rsid w:val="00C002DA"/>
    <w:rsid w:val="00C004E7"/>
    <w:rsid w:val="00C0092F"/>
    <w:rsid w:val="00C0130F"/>
    <w:rsid w:val="00C013A8"/>
    <w:rsid w:val="00C01A50"/>
    <w:rsid w:val="00C04669"/>
    <w:rsid w:val="00C04DBD"/>
    <w:rsid w:val="00C0527F"/>
    <w:rsid w:val="00C05A61"/>
    <w:rsid w:val="00C05DCB"/>
    <w:rsid w:val="00C06004"/>
    <w:rsid w:val="00C06CE6"/>
    <w:rsid w:val="00C0787F"/>
    <w:rsid w:val="00C078C2"/>
    <w:rsid w:val="00C0796E"/>
    <w:rsid w:val="00C07ED0"/>
    <w:rsid w:val="00C12882"/>
    <w:rsid w:val="00C12AE2"/>
    <w:rsid w:val="00C1358B"/>
    <w:rsid w:val="00C161FB"/>
    <w:rsid w:val="00C169A5"/>
    <w:rsid w:val="00C16B2C"/>
    <w:rsid w:val="00C17170"/>
    <w:rsid w:val="00C208A5"/>
    <w:rsid w:val="00C20A95"/>
    <w:rsid w:val="00C2189A"/>
    <w:rsid w:val="00C21E11"/>
    <w:rsid w:val="00C22B50"/>
    <w:rsid w:val="00C22F7E"/>
    <w:rsid w:val="00C232E3"/>
    <w:rsid w:val="00C23D90"/>
    <w:rsid w:val="00C265A9"/>
    <w:rsid w:val="00C27931"/>
    <w:rsid w:val="00C309DE"/>
    <w:rsid w:val="00C32E8E"/>
    <w:rsid w:val="00C32FC7"/>
    <w:rsid w:val="00C33A37"/>
    <w:rsid w:val="00C34249"/>
    <w:rsid w:val="00C3459F"/>
    <w:rsid w:val="00C35393"/>
    <w:rsid w:val="00C35E8C"/>
    <w:rsid w:val="00C36582"/>
    <w:rsid w:val="00C365E1"/>
    <w:rsid w:val="00C36E23"/>
    <w:rsid w:val="00C37B92"/>
    <w:rsid w:val="00C414E0"/>
    <w:rsid w:val="00C4250C"/>
    <w:rsid w:val="00C43CBE"/>
    <w:rsid w:val="00C44671"/>
    <w:rsid w:val="00C4523C"/>
    <w:rsid w:val="00C4747C"/>
    <w:rsid w:val="00C506FF"/>
    <w:rsid w:val="00C50EB3"/>
    <w:rsid w:val="00C513E0"/>
    <w:rsid w:val="00C53FF6"/>
    <w:rsid w:val="00C54102"/>
    <w:rsid w:val="00C54A03"/>
    <w:rsid w:val="00C563A6"/>
    <w:rsid w:val="00C57A1E"/>
    <w:rsid w:val="00C6073F"/>
    <w:rsid w:val="00C61B59"/>
    <w:rsid w:val="00C6285A"/>
    <w:rsid w:val="00C62C9A"/>
    <w:rsid w:val="00C62D6A"/>
    <w:rsid w:val="00C641B8"/>
    <w:rsid w:val="00C64420"/>
    <w:rsid w:val="00C64F90"/>
    <w:rsid w:val="00C65F4C"/>
    <w:rsid w:val="00C66A32"/>
    <w:rsid w:val="00C66C82"/>
    <w:rsid w:val="00C719F6"/>
    <w:rsid w:val="00C71E2D"/>
    <w:rsid w:val="00C72411"/>
    <w:rsid w:val="00C726C5"/>
    <w:rsid w:val="00C745FE"/>
    <w:rsid w:val="00C759A9"/>
    <w:rsid w:val="00C75AB4"/>
    <w:rsid w:val="00C762E8"/>
    <w:rsid w:val="00C76C5C"/>
    <w:rsid w:val="00C77785"/>
    <w:rsid w:val="00C822D7"/>
    <w:rsid w:val="00C82409"/>
    <w:rsid w:val="00C83573"/>
    <w:rsid w:val="00C83593"/>
    <w:rsid w:val="00C84878"/>
    <w:rsid w:val="00C85A30"/>
    <w:rsid w:val="00C86690"/>
    <w:rsid w:val="00C879B0"/>
    <w:rsid w:val="00C902D9"/>
    <w:rsid w:val="00C93179"/>
    <w:rsid w:val="00C9513C"/>
    <w:rsid w:val="00C95445"/>
    <w:rsid w:val="00C95671"/>
    <w:rsid w:val="00C9567B"/>
    <w:rsid w:val="00C95B29"/>
    <w:rsid w:val="00C9670A"/>
    <w:rsid w:val="00C9691F"/>
    <w:rsid w:val="00CA138D"/>
    <w:rsid w:val="00CA2395"/>
    <w:rsid w:val="00CA2EAC"/>
    <w:rsid w:val="00CA3102"/>
    <w:rsid w:val="00CA4688"/>
    <w:rsid w:val="00CA5DED"/>
    <w:rsid w:val="00CA656E"/>
    <w:rsid w:val="00CA7A1B"/>
    <w:rsid w:val="00CA7B81"/>
    <w:rsid w:val="00CB014A"/>
    <w:rsid w:val="00CB2693"/>
    <w:rsid w:val="00CB2884"/>
    <w:rsid w:val="00CB3C68"/>
    <w:rsid w:val="00CB4381"/>
    <w:rsid w:val="00CB43AB"/>
    <w:rsid w:val="00CB47D6"/>
    <w:rsid w:val="00CB564A"/>
    <w:rsid w:val="00CB571A"/>
    <w:rsid w:val="00CB6ECC"/>
    <w:rsid w:val="00CB78E3"/>
    <w:rsid w:val="00CC0210"/>
    <w:rsid w:val="00CC390F"/>
    <w:rsid w:val="00CC3EA7"/>
    <w:rsid w:val="00CC4A01"/>
    <w:rsid w:val="00CC4C21"/>
    <w:rsid w:val="00CC4C3F"/>
    <w:rsid w:val="00CD21FC"/>
    <w:rsid w:val="00CD262A"/>
    <w:rsid w:val="00CD34CF"/>
    <w:rsid w:val="00CD644C"/>
    <w:rsid w:val="00CD6614"/>
    <w:rsid w:val="00CD6693"/>
    <w:rsid w:val="00CD6ABC"/>
    <w:rsid w:val="00CD717D"/>
    <w:rsid w:val="00CD738C"/>
    <w:rsid w:val="00CD777E"/>
    <w:rsid w:val="00CE16D5"/>
    <w:rsid w:val="00CE2D8D"/>
    <w:rsid w:val="00CE36E4"/>
    <w:rsid w:val="00CE3999"/>
    <w:rsid w:val="00CE3B72"/>
    <w:rsid w:val="00CE4FE4"/>
    <w:rsid w:val="00CE5A4A"/>
    <w:rsid w:val="00CE696C"/>
    <w:rsid w:val="00CF1168"/>
    <w:rsid w:val="00CF268D"/>
    <w:rsid w:val="00CF3A1A"/>
    <w:rsid w:val="00CF3D71"/>
    <w:rsid w:val="00CF45CD"/>
    <w:rsid w:val="00CF4A45"/>
    <w:rsid w:val="00CF4BE0"/>
    <w:rsid w:val="00CF7BBE"/>
    <w:rsid w:val="00D01118"/>
    <w:rsid w:val="00D012FF"/>
    <w:rsid w:val="00D01750"/>
    <w:rsid w:val="00D02E2D"/>
    <w:rsid w:val="00D03254"/>
    <w:rsid w:val="00D03CE9"/>
    <w:rsid w:val="00D042EF"/>
    <w:rsid w:val="00D04D63"/>
    <w:rsid w:val="00D05F97"/>
    <w:rsid w:val="00D07232"/>
    <w:rsid w:val="00D07CE7"/>
    <w:rsid w:val="00D10285"/>
    <w:rsid w:val="00D10533"/>
    <w:rsid w:val="00D11C69"/>
    <w:rsid w:val="00D11F6B"/>
    <w:rsid w:val="00D13A53"/>
    <w:rsid w:val="00D13D01"/>
    <w:rsid w:val="00D13F9F"/>
    <w:rsid w:val="00D1493E"/>
    <w:rsid w:val="00D15C6D"/>
    <w:rsid w:val="00D176B2"/>
    <w:rsid w:val="00D17CCC"/>
    <w:rsid w:val="00D202ED"/>
    <w:rsid w:val="00D210EF"/>
    <w:rsid w:val="00D212A6"/>
    <w:rsid w:val="00D21448"/>
    <w:rsid w:val="00D22470"/>
    <w:rsid w:val="00D23952"/>
    <w:rsid w:val="00D23A4D"/>
    <w:rsid w:val="00D23B81"/>
    <w:rsid w:val="00D23F00"/>
    <w:rsid w:val="00D24DA5"/>
    <w:rsid w:val="00D25050"/>
    <w:rsid w:val="00D25AC4"/>
    <w:rsid w:val="00D26A48"/>
    <w:rsid w:val="00D27B11"/>
    <w:rsid w:val="00D305F9"/>
    <w:rsid w:val="00D31FD7"/>
    <w:rsid w:val="00D323F3"/>
    <w:rsid w:val="00D34749"/>
    <w:rsid w:val="00D34E8D"/>
    <w:rsid w:val="00D34F13"/>
    <w:rsid w:val="00D3733A"/>
    <w:rsid w:val="00D405D5"/>
    <w:rsid w:val="00D40849"/>
    <w:rsid w:val="00D413F2"/>
    <w:rsid w:val="00D418E4"/>
    <w:rsid w:val="00D42CF9"/>
    <w:rsid w:val="00D435F6"/>
    <w:rsid w:val="00D43BBD"/>
    <w:rsid w:val="00D4500B"/>
    <w:rsid w:val="00D464F3"/>
    <w:rsid w:val="00D4685E"/>
    <w:rsid w:val="00D4688E"/>
    <w:rsid w:val="00D478B2"/>
    <w:rsid w:val="00D54388"/>
    <w:rsid w:val="00D545C2"/>
    <w:rsid w:val="00D54EA5"/>
    <w:rsid w:val="00D555A4"/>
    <w:rsid w:val="00D55706"/>
    <w:rsid w:val="00D574FD"/>
    <w:rsid w:val="00D57EE3"/>
    <w:rsid w:val="00D6015F"/>
    <w:rsid w:val="00D6024A"/>
    <w:rsid w:val="00D605A4"/>
    <w:rsid w:val="00D62220"/>
    <w:rsid w:val="00D63751"/>
    <w:rsid w:val="00D64A7D"/>
    <w:rsid w:val="00D65F43"/>
    <w:rsid w:val="00D671D5"/>
    <w:rsid w:val="00D67AA1"/>
    <w:rsid w:val="00D67F16"/>
    <w:rsid w:val="00D70368"/>
    <w:rsid w:val="00D7049F"/>
    <w:rsid w:val="00D7091B"/>
    <w:rsid w:val="00D73496"/>
    <w:rsid w:val="00D772CF"/>
    <w:rsid w:val="00D807D1"/>
    <w:rsid w:val="00D8206A"/>
    <w:rsid w:val="00D82320"/>
    <w:rsid w:val="00D82742"/>
    <w:rsid w:val="00D83873"/>
    <w:rsid w:val="00D85149"/>
    <w:rsid w:val="00D866D2"/>
    <w:rsid w:val="00D8679B"/>
    <w:rsid w:val="00D8840A"/>
    <w:rsid w:val="00D91062"/>
    <w:rsid w:val="00D92018"/>
    <w:rsid w:val="00DA1CD4"/>
    <w:rsid w:val="00DA29E8"/>
    <w:rsid w:val="00DA3461"/>
    <w:rsid w:val="00DA3C77"/>
    <w:rsid w:val="00DA3C95"/>
    <w:rsid w:val="00DA3E76"/>
    <w:rsid w:val="00DA5040"/>
    <w:rsid w:val="00DA528A"/>
    <w:rsid w:val="00DA5460"/>
    <w:rsid w:val="00DA662F"/>
    <w:rsid w:val="00DA6BC6"/>
    <w:rsid w:val="00DB0237"/>
    <w:rsid w:val="00DB1CCA"/>
    <w:rsid w:val="00DB5421"/>
    <w:rsid w:val="00DB66C8"/>
    <w:rsid w:val="00DB68BC"/>
    <w:rsid w:val="00DB7876"/>
    <w:rsid w:val="00DC10F5"/>
    <w:rsid w:val="00DC1ABB"/>
    <w:rsid w:val="00DC2431"/>
    <w:rsid w:val="00DC258B"/>
    <w:rsid w:val="00DC422B"/>
    <w:rsid w:val="00DC4C73"/>
    <w:rsid w:val="00DC5898"/>
    <w:rsid w:val="00DC5932"/>
    <w:rsid w:val="00DC618B"/>
    <w:rsid w:val="00DC6483"/>
    <w:rsid w:val="00DC6C02"/>
    <w:rsid w:val="00DC6CDE"/>
    <w:rsid w:val="00DD0A47"/>
    <w:rsid w:val="00DD14AB"/>
    <w:rsid w:val="00DD1780"/>
    <w:rsid w:val="00DD2D82"/>
    <w:rsid w:val="00DD47C7"/>
    <w:rsid w:val="00DD495D"/>
    <w:rsid w:val="00DD4B3D"/>
    <w:rsid w:val="00DD53BC"/>
    <w:rsid w:val="00DD5D2D"/>
    <w:rsid w:val="00DD7926"/>
    <w:rsid w:val="00DE04A6"/>
    <w:rsid w:val="00DE07B3"/>
    <w:rsid w:val="00DE12EF"/>
    <w:rsid w:val="00DE1C65"/>
    <w:rsid w:val="00DE4A43"/>
    <w:rsid w:val="00DE5A23"/>
    <w:rsid w:val="00DE5A40"/>
    <w:rsid w:val="00DE684D"/>
    <w:rsid w:val="00DE72A7"/>
    <w:rsid w:val="00DF1A81"/>
    <w:rsid w:val="00DF2322"/>
    <w:rsid w:val="00DF2F67"/>
    <w:rsid w:val="00DF423D"/>
    <w:rsid w:val="00DF4B3A"/>
    <w:rsid w:val="00DF5DE0"/>
    <w:rsid w:val="00DF644C"/>
    <w:rsid w:val="00DF66E9"/>
    <w:rsid w:val="00E01703"/>
    <w:rsid w:val="00E01BE7"/>
    <w:rsid w:val="00E01F49"/>
    <w:rsid w:val="00E02608"/>
    <w:rsid w:val="00E02C0E"/>
    <w:rsid w:val="00E051D8"/>
    <w:rsid w:val="00E054EC"/>
    <w:rsid w:val="00E058F0"/>
    <w:rsid w:val="00E0665F"/>
    <w:rsid w:val="00E066C1"/>
    <w:rsid w:val="00E06B97"/>
    <w:rsid w:val="00E06BF2"/>
    <w:rsid w:val="00E11C2B"/>
    <w:rsid w:val="00E121D7"/>
    <w:rsid w:val="00E12814"/>
    <w:rsid w:val="00E12BE4"/>
    <w:rsid w:val="00E12D1C"/>
    <w:rsid w:val="00E13FDA"/>
    <w:rsid w:val="00E15574"/>
    <w:rsid w:val="00E17B7C"/>
    <w:rsid w:val="00E17E2E"/>
    <w:rsid w:val="00E204D8"/>
    <w:rsid w:val="00E20FB4"/>
    <w:rsid w:val="00E23D3E"/>
    <w:rsid w:val="00E25479"/>
    <w:rsid w:val="00E265F7"/>
    <w:rsid w:val="00E26A77"/>
    <w:rsid w:val="00E32453"/>
    <w:rsid w:val="00E32501"/>
    <w:rsid w:val="00E32944"/>
    <w:rsid w:val="00E3314D"/>
    <w:rsid w:val="00E335B3"/>
    <w:rsid w:val="00E3467E"/>
    <w:rsid w:val="00E3523C"/>
    <w:rsid w:val="00E357F3"/>
    <w:rsid w:val="00E3645A"/>
    <w:rsid w:val="00E377F7"/>
    <w:rsid w:val="00E41905"/>
    <w:rsid w:val="00E41E4B"/>
    <w:rsid w:val="00E4517F"/>
    <w:rsid w:val="00E46A92"/>
    <w:rsid w:val="00E46D46"/>
    <w:rsid w:val="00E476F5"/>
    <w:rsid w:val="00E47C20"/>
    <w:rsid w:val="00E47EC6"/>
    <w:rsid w:val="00E54E20"/>
    <w:rsid w:val="00E552BC"/>
    <w:rsid w:val="00E56631"/>
    <w:rsid w:val="00E56856"/>
    <w:rsid w:val="00E577F9"/>
    <w:rsid w:val="00E60EA6"/>
    <w:rsid w:val="00E61809"/>
    <w:rsid w:val="00E62703"/>
    <w:rsid w:val="00E627F9"/>
    <w:rsid w:val="00E639FE"/>
    <w:rsid w:val="00E643AE"/>
    <w:rsid w:val="00E64DFA"/>
    <w:rsid w:val="00E67016"/>
    <w:rsid w:val="00E674DE"/>
    <w:rsid w:val="00E71068"/>
    <w:rsid w:val="00E712A6"/>
    <w:rsid w:val="00E733C5"/>
    <w:rsid w:val="00E74E71"/>
    <w:rsid w:val="00E756AA"/>
    <w:rsid w:val="00E75FC7"/>
    <w:rsid w:val="00E75FD9"/>
    <w:rsid w:val="00E77EBA"/>
    <w:rsid w:val="00E801E0"/>
    <w:rsid w:val="00E80AAD"/>
    <w:rsid w:val="00E81678"/>
    <w:rsid w:val="00E81D78"/>
    <w:rsid w:val="00E83F03"/>
    <w:rsid w:val="00E84DDF"/>
    <w:rsid w:val="00E85E40"/>
    <w:rsid w:val="00E867FB"/>
    <w:rsid w:val="00E8749F"/>
    <w:rsid w:val="00E879D3"/>
    <w:rsid w:val="00E90232"/>
    <w:rsid w:val="00E9064C"/>
    <w:rsid w:val="00E90B4E"/>
    <w:rsid w:val="00E91A4F"/>
    <w:rsid w:val="00E92E8D"/>
    <w:rsid w:val="00E930A4"/>
    <w:rsid w:val="00E930D2"/>
    <w:rsid w:val="00E93123"/>
    <w:rsid w:val="00E93B8C"/>
    <w:rsid w:val="00E93CF8"/>
    <w:rsid w:val="00E958DE"/>
    <w:rsid w:val="00E96FD4"/>
    <w:rsid w:val="00E97676"/>
    <w:rsid w:val="00E97F05"/>
    <w:rsid w:val="00EA1889"/>
    <w:rsid w:val="00EA1F46"/>
    <w:rsid w:val="00EA49AE"/>
    <w:rsid w:val="00EA5036"/>
    <w:rsid w:val="00EA63F2"/>
    <w:rsid w:val="00EA75D4"/>
    <w:rsid w:val="00EA77C6"/>
    <w:rsid w:val="00EB134F"/>
    <w:rsid w:val="00EB2242"/>
    <w:rsid w:val="00EB22CA"/>
    <w:rsid w:val="00EB22CF"/>
    <w:rsid w:val="00EB23C9"/>
    <w:rsid w:val="00EB30B4"/>
    <w:rsid w:val="00EB3C1F"/>
    <w:rsid w:val="00EB4D32"/>
    <w:rsid w:val="00EB5000"/>
    <w:rsid w:val="00EB540A"/>
    <w:rsid w:val="00EB58A0"/>
    <w:rsid w:val="00EB61DA"/>
    <w:rsid w:val="00EB74B4"/>
    <w:rsid w:val="00EB7D38"/>
    <w:rsid w:val="00EC0601"/>
    <w:rsid w:val="00EC0B6F"/>
    <w:rsid w:val="00EC12DD"/>
    <w:rsid w:val="00EC1FDB"/>
    <w:rsid w:val="00EC2272"/>
    <w:rsid w:val="00EC4BB6"/>
    <w:rsid w:val="00EC5256"/>
    <w:rsid w:val="00EC5A4B"/>
    <w:rsid w:val="00EC710F"/>
    <w:rsid w:val="00EC7111"/>
    <w:rsid w:val="00ED0098"/>
    <w:rsid w:val="00ED2483"/>
    <w:rsid w:val="00ED30E4"/>
    <w:rsid w:val="00ED368F"/>
    <w:rsid w:val="00ED4B05"/>
    <w:rsid w:val="00ED5414"/>
    <w:rsid w:val="00ED5495"/>
    <w:rsid w:val="00ED5675"/>
    <w:rsid w:val="00EE0798"/>
    <w:rsid w:val="00EE13FA"/>
    <w:rsid w:val="00EE20CD"/>
    <w:rsid w:val="00EE31F3"/>
    <w:rsid w:val="00EE5312"/>
    <w:rsid w:val="00EE6662"/>
    <w:rsid w:val="00EF14D4"/>
    <w:rsid w:val="00EF2096"/>
    <w:rsid w:val="00EF26F3"/>
    <w:rsid w:val="00EF2C20"/>
    <w:rsid w:val="00EF319C"/>
    <w:rsid w:val="00EF3E16"/>
    <w:rsid w:val="00EF4C62"/>
    <w:rsid w:val="00EF5205"/>
    <w:rsid w:val="00EF684E"/>
    <w:rsid w:val="00F019EF"/>
    <w:rsid w:val="00F019F7"/>
    <w:rsid w:val="00F03F92"/>
    <w:rsid w:val="00F04708"/>
    <w:rsid w:val="00F05577"/>
    <w:rsid w:val="00F05BE3"/>
    <w:rsid w:val="00F066CD"/>
    <w:rsid w:val="00F06E0A"/>
    <w:rsid w:val="00F1004E"/>
    <w:rsid w:val="00F10CD4"/>
    <w:rsid w:val="00F10D43"/>
    <w:rsid w:val="00F11085"/>
    <w:rsid w:val="00F114C2"/>
    <w:rsid w:val="00F11619"/>
    <w:rsid w:val="00F11D22"/>
    <w:rsid w:val="00F12B48"/>
    <w:rsid w:val="00F13AD0"/>
    <w:rsid w:val="00F13FF8"/>
    <w:rsid w:val="00F146B5"/>
    <w:rsid w:val="00F1519F"/>
    <w:rsid w:val="00F1577A"/>
    <w:rsid w:val="00F20B23"/>
    <w:rsid w:val="00F20B4B"/>
    <w:rsid w:val="00F24C1A"/>
    <w:rsid w:val="00F269FD"/>
    <w:rsid w:val="00F3244B"/>
    <w:rsid w:val="00F32B2C"/>
    <w:rsid w:val="00F33243"/>
    <w:rsid w:val="00F33A2A"/>
    <w:rsid w:val="00F34F90"/>
    <w:rsid w:val="00F3589F"/>
    <w:rsid w:val="00F368CB"/>
    <w:rsid w:val="00F405E7"/>
    <w:rsid w:val="00F418D8"/>
    <w:rsid w:val="00F41C8D"/>
    <w:rsid w:val="00F4270E"/>
    <w:rsid w:val="00F44221"/>
    <w:rsid w:val="00F447D5"/>
    <w:rsid w:val="00F449A8"/>
    <w:rsid w:val="00F44C9F"/>
    <w:rsid w:val="00F45305"/>
    <w:rsid w:val="00F45524"/>
    <w:rsid w:val="00F457B5"/>
    <w:rsid w:val="00F4603A"/>
    <w:rsid w:val="00F46EEE"/>
    <w:rsid w:val="00F46F6A"/>
    <w:rsid w:val="00F504FB"/>
    <w:rsid w:val="00F52059"/>
    <w:rsid w:val="00F536F2"/>
    <w:rsid w:val="00F54586"/>
    <w:rsid w:val="00F55066"/>
    <w:rsid w:val="00F577E8"/>
    <w:rsid w:val="00F60E49"/>
    <w:rsid w:val="00F61936"/>
    <w:rsid w:val="00F62009"/>
    <w:rsid w:val="00F622CF"/>
    <w:rsid w:val="00F63436"/>
    <w:rsid w:val="00F63DEB"/>
    <w:rsid w:val="00F643B3"/>
    <w:rsid w:val="00F649E3"/>
    <w:rsid w:val="00F65055"/>
    <w:rsid w:val="00F66228"/>
    <w:rsid w:val="00F70D42"/>
    <w:rsid w:val="00F70F33"/>
    <w:rsid w:val="00F73DAE"/>
    <w:rsid w:val="00F74056"/>
    <w:rsid w:val="00F741AF"/>
    <w:rsid w:val="00F750C6"/>
    <w:rsid w:val="00F75D0F"/>
    <w:rsid w:val="00F75FE8"/>
    <w:rsid w:val="00F762D2"/>
    <w:rsid w:val="00F77760"/>
    <w:rsid w:val="00F77E0A"/>
    <w:rsid w:val="00F801E7"/>
    <w:rsid w:val="00F80E01"/>
    <w:rsid w:val="00F80F3D"/>
    <w:rsid w:val="00F8113E"/>
    <w:rsid w:val="00F81810"/>
    <w:rsid w:val="00F819DB"/>
    <w:rsid w:val="00F819F5"/>
    <w:rsid w:val="00F8362F"/>
    <w:rsid w:val="00F8381C"/>
    <w:rsid w:val="00F83BC5"/>
    <w:rsid w:val="00F83E3E"/>
    <w:rsid w:val="00F84045"/>
    <w:rsid w:val="00F842B4"/>
    <w:rsid w:val="00F848B7"/>
    <w:rsid w:val="00F85DD6"/>
    <w:rsid w:val="00F87AAA"/>
    <w:rsid w:val="00F9295A"/>
    <w:rsid w:val="00F92CCC"/>
    <w:rsid w:val="00F93797"/>
    <w:rsid w:val="00F94614"/>
    <w:rsid w:val="00F96E0F"/>
    <w:rsid w:val="00F97190"/>
    <w:rsid w:val="00F973DE"/>
    <w:rsid w:val="00F97A61"/>
    <w:rsid w:val="00F97CB1"/>
    <w:rsid w:val="00FA04E5"/>
    <w:rsid w:val="00FA0610"/>
    <w:rsid w:val="00FA06DB"/>
    <w:rsid w:val="00FA1D2E"/>
    <w:rsid w:val="00FA5CA5"/>
    <w:rsid w:val="00FA7136"/>
    <w:rsid w:val="00FA731B"/>
    <w:rsid w:val="00FB0AAF"/>
    <w:rsid w:val="00FB32C7"/>
    <w:rsid w:val="00FB37CC"/>
    <w:rsid w:val="00FB395C"/>
    <w:rsid w:val="00FB43E0"/>
    <w:rsid w:val="00FB4503"/>
    <w:rsid w:val="00FB5446"/>
    <w:rsid w:val="00FB5939"/>
    <w:rsid w:val="00FB59B6"/>
    <w:rsid w:val="00FB5EB2"/>
    <w:rsid w:val="00FB67D9"/>
    <w:rsid w:val="00FB7A7C"/>
    <w:rsid w:val="00FC088B"/>
    <w:rsid w:val="00FC0B78"/>
    <w:rsid w:val="00FC0BB7"/>
    <w:rsid w:val="00FC13E2"/>
    <w:rsid w:val="00FC38AD"/>
    <w:rsid w:val="00FC390B"/>
    <w:rsid w:val="00FC3B16"/>
    <w:rsid w:val="00FC4514"/>
    <w:rsid w:val="00FC48F1"/>
    <w:rsid w:val="00FC5440"/>
    <w:rsid w:val="00FC5CC8"/>
    <w:rsid w:val="00FD1715"/>
    <w:rsid w:val="00FD1849"/>
    <w:rsid w:val="00FD1BA4"/>
    <w:rsid w:val="00FD278A"/>
    <w:rsid w:val="00FD3559"/>
    <w:rsid w:val="00FD4CFE"/>
    <w:rsid w:val="00FD4F8C"/>
    <w:rsid w:val="00FD6F29"/>
    <w:rsid w:val="00FE041F"/>
    <w:rsid w:val="00FE1A73"/>
    <w:rsid w:val="00FE25E6"/>
    <w:rsid w:val="00FE3CCA"/>
    <w:rsid w:val="00FE4107"/>
    <w:rsid w:val="00FE5270"/>
    <w:rsid w:val="00FE54E2"/>
    <w:rsid w:val="00FE57E7"/>
    <w:rsid w:val="00FE7138"/>
    <w:rsid w:val="00FE7C4C"/>
    <w:rsid w:val="00FF2788"/>
    <w:rsid w:val="00FF2CAC"/>
    <w:rsid w:val="00FF4023"/>
    <w:rsid w:val="00FF4174"/>
    <w:rsid w:val="00FF480C"/>
    <w:rsid w:val="00FF5EAA"/>
    <w:rsid w:val="00FF6125"/>
    <w:rsid w:val="00FF6223"/>
    <w:rsid w:val="00FF6842"/>
    <w:rsid w:val="01000BBD"/>
    <w:rsid w:val="017DCC18"/>
    <w:rsid w:val="01C64623"/>
    <w:rsid w:val="01E34EC5"/>
    <w:rsid w:val="02DFD8A5"/>
    <w:rsid w:val="030FE2AD"/>
    <w:rsid w:val="0317407E"/>
    <w:rsid w:val="03E27CD4"/>
    <w:rsid w:val="041295D6"/>
    <w:rsid w:val="045168CA"/>
    <w:rsid w:val="04A6DE76"/>
    <w:rsid w:val="055100BC"/>
    <w:rsid w:val="058E0138"/>
    <w:rsid w:val="059406F9"/>
    <w:rsid w:val="05C82A3D"/>
    <w:rsid w:val="05E308B1"/>
    <w:rsid w:val="06947C55"/>
    <w:rsid w:val="06AE736A"/>
    <w:rsid w:val="06E4C64F"/>
    <w:rsid w:val="071AA3F9"/>
    <w:rsid w:val="081C727A"/>
    <w:rsid w:val="0849C1D0"/>
    <w:rsid w:val="08DB86BB"/>
    <w:rsid w:val="09D4D4E1"/>
    <w:rsid w:val="0A6760B3"/>
    <w:rsid w:val="0A6D66E7"/>
    <w:rsid w:val="0AB5BB42"/>
    <w:rsid w:val="0AB679D4"/>
    <w:rsid w:val="0B315EE7"/>
    <w:rsid w:val="0B4032DF"/>
    <w:rsid w:val="0D55A9AC"/>
    <w:rsid w:val="0D5D193B"/>
    <w:rsid w:val="0D81D4F8"/>
    <w:rsid w:val="0E561231"/>
    <w:rsid w:val="0E87213A"/>
    <w:rsid w:val="1125BB58"/>
    <w:rsid w:val="113AC360"/>
    <w:rsid w:val="1179958F"/>
    <w:rsid w:val="11872065"/>
    <w:rsid w:val="1198BA3A"/>
    <w:rsid w:val="1225E0F7"/>
    <w:rsid w:val="13097800"/>
    <w:rsid w:val="13B14D41"/>
    <w:rsid w:val="13BC4010"/>
    <w:rsid w:val="14295B78"/>
    <w:rsid w:val="1564015F"/>
    <w:rsid w:val="159E6829"/>
    <w:rsid w:val="15FB905F"/>
    <w:rsid w:val="161BD9FE"/>
    <w:rsid w:val="1737B1B2"/>
    <w:rsid w:val="1747A444"/>
    <w:rsid w:val="1842AB5F"/>
    <w:rsid w:val="18960B8B"/>
    <w:rsid w:val="18A15544"/>
    <w:rsid w:val="19D5770F"/>
    <w:rsid w:val="19F32661"/>
    <w:rsid w:val="1A00453F"/>
    <w:rsid w:val="1ABDCC16"/>
    <w:rsid w:val="1C0C9869"/>
    <w:rsid w:val="1C5EB641"/>
    <w:rsid w:val="1C689908"/>
    <w:rsid w:val="1D10CBF5"/>
    <w:rsid w:val="1D3CA5AF"/>
    <w:rsid w:val="1D71B784"/>
    <w:rsid w:val="1DCA117F"/>
    <w:rsid w:val="1E1BD694"/>
    <w:rsid w:val="1E259C7A"/>
    <w:rsid w:val="1E7B6ADD"/>
    <w:rsid w:val="1EFA4947"/>
    <w:rsid w:val="1F02E6CB"/>
    <w:rsid w:val="1F5858E0"/>
    <w:rsid w:val="20165950"/>
    <w:rsid w:val="20B64762"/>
    <w:rsid w:val="21C76097"/>
    <w:rsid w:val="22005326"/>
    <w:rsid w:val="2274BFB1"/>
    <w:rsid w:val="23CC384A"/>
    <w:rsid w:val="243E66A2"/>
    <w:rsid w:val="24571EB4"/>
    <w:rsid w:val="2494EF3F"/>
    <w:rsid w:val="251FB2EC"/>
    <w:rsid w:val="25226AEB"/>
    <w:rsid w:val="2529BAEE"/>
    <w:rsid w:val="25D7A81C"/>
    <w:rsid w:val="261010EB"/>
    <w:rsid w:val="26D2DE85"/>
    <w:rsid w:val="2731D722"/>
    <w:rsid w:val="284C0519"/>
    <w:rsid w:val="296F5F1B"/>
    <w:rsid w:val="29701B45"/>
    <w:rsid w:val="29ED0E87"/>
    <w:rsid w:val="2A009EEE"/>
    <w:rsid w:val="2A41FB10"/>
    <w:rsid w:val="2BEC1FE8"/>
    <w:rsid w:val="2C8792AE"/>
    <w:rsid w:val="2CBA5004"/>
    <w:rsid w:val="2D69A012"/>
    <w:rsid w:val="2D878EF9"/>
    <w:rsid w:val="2DE85711"/>
    <w:rsid w:val="2E75A980"/>
    <w:rsid w:val="2EBEB603"/>
    <w:rsid w:val="2F36F654"/>
    <w:rsid w:val="2FA48C5B"/>
    <w:rsid w:val="2FE8BFB3"/>
    <w:rsid w:val="30DF6E7D"/>
    <w:rsid w:val="31462155"/>
    <w:rsid w:val="314F3913"/>
    <w:rsid w:val="316F8C92"/>
    <w:rsid w:val="3178EB53"/>
    <w:rsid w:val="32BCB105"/>
    <w:rsid w:val="33243A8E"/>
    <w:rsid w:val="33385161"/>
    <w:rsid w:val="333A7E84"/>
    <w:rsid w:val="3394E082"/>
    <w:rsid w:val="33C32024"/>
    <w:rsid w:val="35170055"/>
    <w:rsid w:val="358C827E"/>
    <w:rsid w:val="35B70B97"/>
    <w:rsid w:val="35F910CD"/>
    <w:rsid w:val="367AEC7A"/>
    <w:rsid w:val="375356EB"/>
    <w:rsid w:val="37A80552"/>
    <w:rsid w:val="37A906A2"/>
    <w:rsid w:val="37BA41D9"/>
    <w:rsid w:val="38954783"/>
    <w:rsid w:val="38C3236B"/>
    <w:rsid w:val="396BA739"/>
    <w:rsid w:val="3A729DAE"/>
    <w:rsid w:val="3B27A061"/>
    <w:rsid w:val="3B3E9D5F"/>
    <w:rsid w:val="3B693B10"/>
    <w:rsid w:val="3C2A6C12"/>
    <w:rsid w:val="3C88415B"/>
    <w:rsid w:val="3DB53537"/>
    <w:rsid w:val="3E0F4C26"/>
    <w:rsid w:val="3E43CEAD"/>
    <w:rsid w:val="3F8FCDB8"/>
    <w:rsid w:val="3FFE3F74"/>
    <w:rsid w:val="40534B56"/>
    <w:rsid w:val="41041B5F"/>
    <w:rsid w:val="41F3D6AE"/>
    <w:rsid w:val="427972BC"/>
    <w:rsid w:val="430E9D1E"/>
    <w:rsid w:val="436906CF"/>
    <w:rsid w:val="44019FCE"/>
    <w:rsid w:val="440F4ED0"/>
    <w:rsid w:val="44983F94"/>
    <w:rsid w:val="44C92FF0"/>
    <w:rsid w:val="44E80180"/>
    <w:rsid w:val="451678FC"/>
    <w:rsid w:val="4623E262"/>
    <w:rsid w:val="4644F772"/>
    <w:rsid w:val="475AEBD0"/>
    <w:rsid w:val="48728EF6"/>
    <w:rsid w:val="48CE6038"/>
    <w:rsid w:val="490B1693"/>
    <w:rsid w:val="493A6731"/>
    <w:rsid w:val="4A13023E"/>
    <w:rsid w:val="4A49EFAB"/>
    <w:rsid w:val="4A8484A1"/>
    <w:rsid w:val="4AAFA9DE"/>
    <w:rsid w:val="4D730821"/>
    <w:rsid w:val="4D7747F3"/>
    <w:rsid w:val="4DD8C936"/>
    <w:rsid w:val="4EE9ACD6"/>
    <w:rsid w:val="514DF7A7"/>
    <w:rsid w:val="52810982"/>
    <w:rsid w:val="52D86AD7"/>
    <w:rsid w:val="533B6D32"/>
    <w:rsid w:val="536C22C5"/>
    <w:rsid w:val="538FA4B6"/>
    <w:rsid w:val="53F7A9E5"/>
    <w:rsid w:val="54123E8A"/>
    <w:rsid w:val="54F2285B"/>
    <w:rsid w:val="554D44B2"/>
    <w:rsid w:val="55827B56"/>
    <w:rsid w:val="55F2F082"/>
    <w:rsid w:val="55FBEBE9"/>
    <w:rsid w:val="56730DF4"/>
    <w:rsid w:val="579165F1"/>
    <w:rsid w:val="579C1BEF"/>
    <w:rsid w:val="597B0BBD"/>
    <w:rsid w:val="5A327585"/>
    <w:rsid w:val="5A58B5A8"/>
    <w:rsid w:val="5B6F4EB4"/>
    <w:rsid w:val="5D10DC8F"/>
    <w:rsid w:val="5D636047"/>
    <w:rsid w:val="5DA0C279"/>
    <w:rsid w:val="5DECC6E3"/>
    <w:rsid w:val="5E32F48D"/>
    <w:rsid w:val="5FFF6CB1"/>
    <w:rsid w:val="62A59996"/>
    <w:rsid w:val="64FD089D"/>
    <w:rsid w:val="65DBA969"/>
    <w:rsid w:val="6621A8C2"/>
    <w:rsid w:val="6695100B"/>
    <w:rsid w:val="66A9EC33"/>
    <w:rsid w:val="673CD313"/>
    <w:rsid w:val="683086C6"/>
    <w:rsid w:val="6867A270"/>
    <w:rsid w:val="688F330C"/>
    <w:rsid w:val="6963E912"/>
    <w:rsid w:val="69C8C006"/>
    <w:rsid w:val="6A1C7BBE"/>
    <w:rsid w:val="6B9034D5"/>
    <w:rsid w:val="6B9083AD"/>
    <w:rsid w:val="6C1E64A4"/>
    <w:rsid w:val="6D6C0A0F"/>
    <w:rsid w:val="6E1EE1C4"/>
    <w:rsid w:val="6E37B4F8"/>
    <w:rsid w:val="6E8308CC"/>
    <w:rsid w:val="6EB080F9"/>
    <w:rsid w:val="6F45ED95"/>
    <w:rsid w:val="6F82CF16"/>
    <w:rsid w:val="6F988343"/>
    <w:rsid w:val="6FFD9E15"/>
    <w:rsid w:val="70936DAA"/>
    <w:rsid w:val="70A3706D"/>
    <w:rsid w:val="71337E37"/>
    <w:rsid w:val="71731C32"/>
    <w:rsid w:val="71C156FD"/>
    <w:rsid w:val="71E17FF2"/>
    <w:rsid w:val="73AF9BFA"/>
    <w:rsid w:val="73C4D6F8"/>
    <w:rsid w:val="742162AD"/>
    <w:rsid w:val="74E933FF"/>
    <w:rsid w:val="763A1326"/>
    <w:rsid w:val="76505AF5"/>
    <w:rsid w:val="778F3D15"/>
    <w:rsid w:val="77A8B408"/>
    <w:rsid w:val="7807A8B7"/>
    <w:rsid w:val="7858AEFC"/>
    <w:rsid w:val="79A84913"/>
    <w:rsid w:val="79EE1F3C"/>
    <w:rsid w:val="7A246B02"/>
    <w:rsid w:val="7A452C15"/>
    <w:rsid w:val="7A923859"/>
    <w:rsid w:val="7BD96052"/>
    <w:rsid w:val="7C60F872"/>
    <w:rsid w:val="7C63E2C1"/>
    <w:rsid w:val="7D2C201F"/>
    <w:rsid w:val="7D2D0A3A"/>
    <w:rsid w:val="7D54C7C9"/>
    <w:rsid w:val="7D5E29BE"/>
    <w:rsid w:val="7E1C7EA0"/>
    <w:rsid w:val="7E743E42"/>
    <w:rsid w:val="7EA90A0B"/>
    <w:rsid w:val="7F20EFC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NZ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23C68E44"/>
  <w15:docId w15:val="{2C248C4D-6BCC-496A-A20B-63D5ABD2966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2"/>
        <w:szCs w:val="22"/>
        <w:lang w:val="en-NZ" w:eastAsia="en-NZ" w:bidi="ar-SA"/>
        <w14:ligatures w14:val="standardContextual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427825"/>
    <w:pPr>
      <w:spacing w:after="0" w:line="276" w:lineRule="auto"/>
      <w:ind w:left="11" w:right="2" w:hanging="11"/>
      <w:jc w:val="both"/>
    </w:pPr>
    <w:rPr>
      <w:rFonts w:ascii="Roboto" w:eastAsia="Arial" w:hAnsi="Roboto" w:cs="Arial"/>
      <w:color w:val="000000"/>
    </w:rPr>
  </w:style>
  <w:style w:type="paragraph" w:styleId="Heading1">
    <w:name w:val="heading 1"/>
    <w:basedOn w:val="Normal"/>
    <w:next w:val="Normal"/>
    <w:link w:val="Heading1Char"/>
    <w:uiPriority w:val="9"/>
    <w:qFormat/>
    <w:rsid w:val="000722A4"/>
    <w:pPr>
      <w:spacing w:before="240" w:after="240" w:line="240" w:lineRule="auto"/>
      <w:ind w:right="0"/>
      <w:jc w:val="left"/>
      <w:outlineLvl w:val="0"/>
    </w:pPr>
    <w:rPr>
      <w:rFonts w:ascii="Oswald" w:eastAsiaTheme="majorEastAsia" w:hAnsi="Oswald" w:cs="Times New Roman (Headings CS)"/>
      <w:b/>
      <w:bCs/>
      <w:caps/>
      <w:color w:val="005CA9"/>
      <w:sz w:val="48"/>
      <w:szCs w:val="48"/>
      <w:lang w:val="en-US"/>
    </w:rPr>
  </w:style>
  <w:style w:type="paragraph" w:styleId="Heading2">
    <w:name w:val="heading 2"/>
    <w:basedOn w:val="BlackBold"/>
    <w:next w:val="Normal"/>
    <w:link w:val="Heading2Char"/>
    <w:uiPriority w:val="9"/>
    <w:unhideWhenUsed/>
    <w:qFormat/>
    <w:rsid w:val="00EF2096"/>
    <w:pPr>
      <w:outlineLvl w:val="1"/>
    </w:pPr>
  </w:style>
  <w:style w:type="paragraph" w:styleId="Heading3">
    <w:name w:val="heading 3"/>
    <w:basedOn w:val="Normal"/>
    <w:next w:val="Normal"/>
    <w:link w:val="Heading3Char"/>
    <w:uiPriority w:val="9"/>
    <w:unhideWhenUsed/>
    <w:qFormat/>
    <w:rsid w:val="005E3335"/>
    <w:pPr>
      <w:spacing w:after="240"/>
      <w:outlineLvl w:val="2"/>
    </w:pPr>
    <w:rPr>
      <w:b/>
      <w:bCs/>
      <w:i/>
      <w:iCs/>
      <w:color w:val="194182"/>
    </w:rPr>
  </w:style>
  <w:style w:type="paragraph" w:styleId="Heading4">
    <w:name w:val="heading 4"/>
    <w:basedOn w:val="Normal"/>
    <w:next w:val="Normal"/>
    <w:link w:val="Heading4Char"/>
    <w:uiPriority w:val="9"/>
    <w:unhideWhenUsed/>
    <w:qFormat/>
    <w:rsid w:val="00C34249"/>
    <w:pPr>
      <w:spacing w:line="259" w:lineRule="auto"/>
      <w:ind w:left="0" w:right="0" w:firstLine="0"/>
      <w:jc w:val="left"/>
      <w:outlineLvl w:val="3"/>
    </w:pPr>
    <w:rPr>
      <w:rFonts w:ascii="Oswald" w:eastAsia="Calibri" w:hAnsi="Oswald" w:cs="Calibri"/>
      <w:i/>
      <w:iCs/>
      <w:color w:val="1589CB"/>
      <w:kern w:val="0"/>
      <w:sz w:val="40"/>
      <w:szCs w:val="40"/>
      <w:lang w:eastAsia="en-US"/>
      <w14:ligatures w14:val="non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3Char">
    <w:name w:val="Heading 3 Char"/>
    <w:link w:val="Heading3"/>
    <w:uiPriority w:val="9"/>
    <w:rsid w:val="005E3335"/>
    <w:rPr>
      <w:rFonts w:ascii="Roboto" w:eastAsia="Arial" w:hAnsi="Roboto" w:cs="Arial"/>
      <w:b/>
      <w:bCs/>
      <w:i/>
      <w:iCs/>
      <w:color w:val="194182"/>
    </w:rPr>
  </w:style>
  <w:style w:type="character" w:customStyle="1" w:styleId="Heading4Char">
    <w:name w:val="Heading 4 Char"/>
    <w:link w:val="Heading4"/>
    <w:uiPriority w:val="9"/>
    <w:rsid w:val="00C34249"/>
    <w:rPr>
      <w:rFonts w:ascii="Oswald" w:eastAsia="Calibri" w:hAnsi="Oswald" w:cs="Calibri"/>
      <w:i/>
      <w:iCs/>
      <w:color w:val="1589CB"/>
      <w:kern w:val="0"/>
      <w:sz w:val="40"/>
      <w:szCs w:val="40"/>
      <w:lang w:eastAsia="en-US"/>
      <w14:ligatures w14:val="none"/>
    </w:rPr>
  </w:style>
  <w:style w:type="character" w:customStyle="1" w:styleId="Heading1Char">
    <w:name w:val="Heading 1 Char"/>
    <w:link w:val="Heading1"/>
    <w:rsid w:val="000722A4"/>
    <w:rPr>
      <w:rFonts w:ascii="Oswald" w:eastAsiaTheme="majorEastAsia" w:hAnsi="Oswald" w:cs="Times New Roman (Headings CS)"/>
      <w:b/>
      <w:bCs/>
      <w:caps/>
      <w:color w:val="005CA9"/>
      <w:sz w:val="48"/>
      <w:szCs w:val="48"/>
      <w:lang w:val="en-US"/>
    </w:rPr>
  </w:style>
  <w:style w:type="character" w:customStyle="1" w:styleId="Heading2Char">
    <w:name w:val="Heading 2 Char"/>
    <w:link w:val="Heading2"/>
    <w:uiPriority w:val="9"/>
    <w:rsid w:val="00EF2096"/>
    <w:rPr>
      <w:rFonts w:ascii="Roboto" w:eastAsia="MS Mincho" w:hAnsi="Roboto" w:cs="Calibri"/>
      <w:b/>
      <w:bCs/>
      <w:kern w:val="0"/>
      <w:sz w:val="30"/>
      <w:szCs w:val="30"/>
      <w:lang w:eastAsia="en-US"/>
      <w14:ligatures w14:val="none"/>
    </w:rPr>
  </w:style>
  <w:style w:type="paragraph" w:styleId="TOC1">
    <w:name w:val="toc 1"/>
    <w:hidden/>
    <w:uiPriority w:val="39"/>
    <w:pPr>
      <w:spacing w:after="131"/>
      <w:ind w:left="25" w:right="21" w:hanging="10"/>
    </w:pPr>
    <w:rPr>
      <w:rFonts w:ascii="Arial" w:eastAsia="Arial" w:hAnsi="Arial" w:cs="Arial"/>
      <w:color w:val="000000"/>
      <w:sz w:val="21"/>
    </w:rPr>
  </w:style>
  <w:style w:type="paragraph" w:styleId="TOC2">
    <w:name w:val="toc 2"/>
    <w:hidden/>
    <w:uiPriority w:val="39"/>
    <w:pPr>
      <w:spacing w:after="131"/>
      <w:ind w:left="224" w:right="21" w:hanging="10"/>
    </w:pPr>
    <w:rPr>
      <w:rFonts w:ascii="Arial" w:eastAsia="Arial" w:hAnsi="Arial" w:cs="Arial"/>
      <w:color w:val="000000"/>
      <w:sz w:val="21"/>
    </w:rPr>
  </w:style>
  <w:style w:type="table" w:customStyle="1" w:styleId="TableGrid1">
    <w:name w:val="Table Grid1"/>
    <w:pPr>
      <w:spacing w:after="0" w:line="240" w:lineRule="auto"/>
    </w:pPr>
    <w:tblPr>
      <w:tblCellMar>
        <w:top w:w="0" w:type="dxa"/>
        <w:left w:w="0" w:type="dxa"/>
        <w:bottom w:w="0" w:type="dxa"/>
        <w:right w:w="0" w:type="dxa"/>
      </w:tblCellMar>
    </w:tblPr>
  </w:style>
  <w:style w:type="paragraph" w:styleId="Header">
    <w:name w:val="header"/>
    <w:basedOn w:val="Normal"/>
    <w:link w:val="HeaderChar"/>
    <w:uiPriority w:val="99"/>
    <w:unhideWhenUsed/>
    <w:rsid w:val="004804FC"/>
    <w:pPr>
      <w:tabs>
        <w:tab w:val="center" w:pos="4513"/>
        <w:tab w:val="right" w:pos="9026"/>
      </w:tabs>
      <w:spacing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4804FC"/>
    <w:rPr>
      <w:rFonts w:ascii="Roboto" w:eastAsia="Arial" w:hAnsi="Roboto" w:cs="Arial"/>
      <w:color w:val="000000"/>
    </w:rPr>
  </w:style>
  <w:style w:type="paragraph" w:styleId="CommentText">
    <w:name w:val="annotation text"/>
    <w:basedOn w:val="Normal"/>
    <w:link w:val="CommentTextChar"/>
    <w:uiPriority w:val="99"/>
    <w:unhideWhenUsed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Pr>
      <w:rFonts w:ascii="Arial" w:eastAsia="Arial" w:hAnsi="Arial" w:cs="Arial"/>
      <w:color w:val="000000"/>
      <w:sz w:val="20"/>
      <w:szCs w:val="20"/>
    </w:rPr>
  </w:style>
  <w:style w:type="character" w:styleId="CommentReference">
    <w:name w:val="annotation reference"/>
    <w:basedOn w:val="DefaultParagraphFont"/>
    <w:uiPriority w:val="99"/>
    <w:semiHidden/>
    <w:unhideWhenUsed/>
    <w:rPr>
      <w:sz w:val="16"/>
      <w:szCs w:val="16"/>
    </w:rPr>
  </w:style>
  <w:style w:type="paragraph" w:customStyle="1" w:styleId="paragraph">
    <w:name w:val="paragraph"/>
    <w:basedOn w:val="Normal"/>
    <w:rsid w:val="002C5D6C"/>
    <w:pPr>
      <w:spacing w:before="100" w:beforeAutospacing="1" w:after="100" w:afterAutospacing="1" w:line="240" w:lineRule="auto"/>
      <w:ind w:left="0" w:right="0" w:firstLine="0"/>
      <w:jc w:val="left"/>
    </w:pPr>
    <w:rPr>
      <w:rFonts w:ascii="Calibri" w:eastAsiaTheme="minorHAnsi" w:hAnsi="Calibri" w:cs="Calibri"/>
      <w:color w:val="auto"/>
      <w:kern w:val="0"/>
      <w14:ligatures w14:val="none"/>
    </w:rPr>
  </w:style>
  <w:style w:type="character" w:customStyle="1" w:styleId="normaltextrun">
    <w:name w:val="normaltextrun"/>
    <w:basedOn w:val="DefaultParagraphFont"/>
    <w:rsid w:val="002C5D6C"/>
  </w:style>
  <w:style w:type="character" w:customStyle="1" w:styleId="eop">
    <w:name w:val="eop"/>
    <w:basedOn w:val="DefaultParagraphFont"/>
    <w:rsid w:val="002C5D6C"/>
  </w:style>
  <w:style w:type="paragraph" w:styleId="ListParagraph">
    <w:name w:val="List Paragraph"/>
    <w:basedOn w:val="Normal"/>
    <w:uiPriority w:val="34"/>
    <w:qFormat/>
    <w:rsid w:val="00AF0A44"/>
    <w:pPr>
      <w:ind w:left="720"/>
      <w:contextualSpacing/>
    </w:pPr>
  </w:style>
  <w:style w:type="table" w:styleId="TableGrid">
    <w:name w:val="Table Grid"/>
    <w:basedOn w:val="TableNormal"/>
    <w:uiPriority w:val="39"/>
    <w:rsid w:val="00BF0593"/>
    <w:pPr>
      <w:spacing w:after="0" w:line="240" w:lineRule="auto"/>
    </w:pPr>
    <w:tblPr/>
  </w:style>
  <w:style w:type="paragraph" w:styleId="Revision">
    <w:name w:val="Revision"/>
    <w:hidden/>
    <w:uiPriority w:val="99"/>
    <w:semiHidden/>
    <w:rsid w:val="00672377"/>
    <w:pPr>
      <w:spacing w:after="0" w:line="240" w:lineRule="auto"/>
    </w:pPr>
    <w:rPr>
      <w:rFonts w:ascii="Arial" w:eastAsia="Arial" w:hAnsi="Arial" w:cs="Arial"/>
      <w:color w:val="00000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174B0D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174B0D"/>
    <w:rPr>
      <w:rFonts w:ascii="Arial" w:eastAsia="Arial" w:hAnsi="Arial" w:cs="Arial"/>
      <w:b/>
      <w:bCs/>
      <w:color w:val="000000"/>
      <w:sz w:val="20"/>
      <w:szCs w:val="20"/>
    </w:rPr>
  </w:style>
  <w:style w:type="paragraph" w:styleId="Footer">
    <w:name w:val="footer"/>
    <w:basedOn w:val="Normal"/>
    <w:link w:val="FooterChar"/>
    <w:uiPriority w:val="99"/>
    <w:unhideWhenUsed/>
    <w:rsid w:val="007A354C"/>
    <w:pPr>
      <w:tabs>
        <w:tab w:val="center" w:pos="4513"/>
        <w:tab w:val="right" w:pos="9026"/>
      </w:tabs>
      <w:spacing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7A354C"/>
    <w:rPr>
      <w:rFonts w:ascii="Roboto" w:eastAsia="Arial" w:hAnsi="Roboto" w:cs="Arial"/>
      <w:color w:val="000000"/>
    </w:rPr>
  </w:style>
  <w:style w:type="character" w:styleId="Hyperlink">
    <w:name w:val="Hyperlink"/>
    <w:basedOn w:val="DefaultParagraphFont"/>
    <w:uiPriority w:val="99"/>
    <w:unhideWhenUsed/>
    <w:rsid w:val="00A95593"/>
    <w:rPr>
      <w:color w:val="0563C1" w:themeColor="hyperlink"/>
      <w:u w:val="single"/>
    </w:rPr>
  </w:style>
  <w:style w:type="paragraph" w:styleId="FootnoteText">
    <w:name w:val="footnote text"/>
    <w:basedOn w:val="Normal"/>
    <w:link w:val="FootnoteTextChar"/>
    <w:uiPriority w:val="99"/>
    <w:unhideWhenUsed/>
    <w:rsid w:val="003C7F95"/>
    <w:pPr>
      <w:spacing w:line="240" w:lineRule="auto"/>
    </w:pPr>
    <w:rPr>
      <w:sz w:val="20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rsid w:val="003C7F95"/>
    <w:rPr>
      <w:rFonts w:ascii="Roboto" w:eastAsia="Arial" w:hAnsi="Roboto" w:cs="Arial"/>
      <w:color w:val="000000"/>
      <w:sz w:val="20"/>
      <w:szCs w:val="20"/>
    </w:rPr>
  </w:style>
  <w:style w:type="character" w:styleId="FootnoteReference">
    <w:name w:val="footnote reference"/>
    <w:basedOn w:val="DefaultParagraphFont"/>
    <w:uiPriority w:val="99"/>
    <w:semiHidden/>
    <w:unhideWhenUsed/>
    <w:rsid w:val="003C7F95"/>
    <w:rPr>
      <w:vertAlign w:val="superscript"/>
    </w:rPr>
  </w:style>
  <w:style w:type="character" w:styleId="UnresolvedMention">
    <w:name w:val="Unresolved Mention"/>
    <w:basedOn w:val="DefaultParagraphFont"/>
    <w:uiPriority w:val="99"/>
    <w:semiHidden/>
    <w:unhideWhenUsed/>
    <w:rsid w:val="0062500F"/>
    <w:rPr>
      <w:color w:val="605E5C"/>
      <w:shd w:val="clear" w:color="auto" w:fill="E1DFDD"/>
    </w:rPr>
  </w:style>
  <w:style w:type="table" w:styleId="TableGridLight">
    <w:name w:val="Grid Table Light"/>
    <w:basedOn w:val="TableNormal"/>
    <w:uiPriority w:val="40"/>
    <w:rsid w:val="00FF6223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character" w:styleId="FollowedHyperlink">
    <w:name w:val="FollowedHyperlink"/>
    <w:basedOn w:val="DefaultParagraphFont"/>
    <w:uiPriority w:val="99"/>
    <w:semiHidden/>
    <w:unhideWhenUsed/>
    <w:rsid w:val="00E01BE7"/>
    <w:rPr>
      <w:color w:val="954F72" w:themeColor="followedHyperlink"/>
      <w:u w:val="single"/>
    </w:rPr>
  </w:style>
  <w:style w:type="paragraph" w:styleId="NormalWeb">
    <w:name w:val="Normal (Web)"/>
    <w:basedOn w:val="Normal"/>
    <w:uiPriority w:val="99"/>
    <w:semiHidden/>
    <w:unhideWhenUsed/>
    <w:rsid w:val="00A75E03"/>
    <w:pPr>
      <w:spacing w:before="100" w:beforeAutospacing="1" w:after="100" w:afterAutospacing="1" w:line="240" w:lineRule="auto"/>
      <w:ind w:left="0" w:right="0" w:firstLine="0"/>
      <w:jc w:val="left"/>
    </w:pPr>
    <w:rPr>
      <w:rFonts w:ascii="Times New Roman" w:eastAsia="Times New Roman" w:hAnsi="Times New Roman" w:cs="Times New Roman"/>
      <w:color w:val="auto"/>
      <w:kern w:val="0"/>
      <w:sz w:val="24"/>
      <w:szCs w:val="24"/>
      <w14:ligatures w14:val="none"/>
    </w:rPr>
  </w:style>
  <w:style w:type="paragraph" w:customStyle="1" w:styleId="BlackBold">
    <w:name w:val="Black Bold"/>
    <w:basedOn w:val="Normal"/>
    <w:qFormat/>
    <w:rsid w:val="00EF2096"/>
    <w:pPr>
      <w:spacing w:before="240" w:after="240" w:line="240" w:lineRule="auto"/>
      <w:ind w:left="0" w:right="0" w:firstLine="0"/>
      <w:jc w:val="left"/>
    </w:pPr>
    <w:rPr>
      <w:rFonts w:eastAsia="MS Mincho" w:cs="Calibri"/>
      <w:b/>
      <w:bCs/>
      <w:color w:val="auto"/>
      <w:kern w:val="0"/>
      <w:sz w:val="30"/>
      <w:szCs w:val="30"/>
      <w:lang w:eastAsia="en-US"/>
      <w14:ligatures w14:val="none"/>
    </w:rPr>
  </w:style>
  <w:style w:type="character" w:styleId="Mention">
    <w:name w:val="Mention"/>
    <w:basedOn w:val="DefaultParagraphFont"/>
    <w:uiPriority w:val="99"/>
    <w:unhideWhenUsed/>
    <w:rsid w:val="00B063AD"/>
    <w:rPr>
      <w:color w:val="2B579A"/>
      <w:shd w:val="clear" w:color="auto" w:fill="E1DFDD"/>
    </w:rPr>
  </w:style>
  <w:style w:type="character" w:styleId="Strong">
    <w:name w:val="Strong"/>
    <w:basedOn w:val="DefaultParagraphFont"/>
    <w:uiPriority w:val="22"/>
    <w:qFormat/>
    <w:rsid w:val="00F84045"/>
    <w:rPr>
      <w:b/>
      <w:bCs/>
    </w:rPr>
  </w:style>
  <w:style w:type="character" w:styleId="PlaceholderText">
    <w:name w:val="Placeholder Text"/>
    <w:basedOn w:val="DefaultParagraphFont"/>
    <w:uiPriority w:val="99"/>
    <w:semiHidden/>
    <w:rsid w:val="004E66D6"/>
    <w:rPr>
      <w:color w:val="666666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688877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7652494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84523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056266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38134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1199926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52393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16237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81738162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5645320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554387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30782604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74896530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21577744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36610061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32628375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3089728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82520184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33479879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92349115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6039232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0746816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900497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0631462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9614218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00169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83096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77103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44651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16463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88452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86247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8956207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725794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fontTable" Target="fontTable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footer" Target="footer3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23" Type="http://schemas.openxmlformats.org/officeDocument/2006/relationships/theme" Target="theme/theme1.xml"/><Relationship Id="rId10" Type="http://schemas.openxmlformats.org/officeDocument/2006/relationships/webSettings" Target="webSettings.xml"/><Relationship Id="rId19" Type="http://schemas.openxmlformats.org/officeDocument/2006/relationships/header" Target="header3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2.png"/><Relationship Id="rId22" Type="http://schemas.openxmlformats.org/officeDocument/2006/relationships/glossaryDocument" Target="glossary/document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DefaultPlaceholder_-185401344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2F4D73E-A12E-4911-A5B3-EE8879753B41}"/>
      </w:docPartPr>
      <w:docPartBody>
        <w:p w:rsidR="005E70B0" w:rsidRDefault="005E70B0">
          <w:r w:rsidRPr="006C6A82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DefaultPlaceholder_-185401343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AA69BCC-EB15-4715-A187-5BC60BFE7A58}"/>
      </w:docPartPr>
      <w:docPartBody>
        <w:p w:rsidR="005E70B0" w:rsidRDefault="005E70B0">
          <w:r w:rsidRPr="006C6A82">
            <w:rPr>
              <w:rStyle w:val="PlaceholderText"/>
            </w:rPr>
            <w:t>Click or tap to enter a date.</w:t>
          </w:r>
        </w:p>
      </w:docPartBody>
    </w:docPart>
    <w:docPart>
      <w:docPartPr>
        <w:name w:val="DefaultPlaceholder_-185401343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4EC60F2-D322-4AD4-A64F-21BC12DFD04D}"/>
      </w:docPartPr>
      <w:docPartBody>
        <w:p w:rsidR="005E70B0" w:rsidRDefault="005E70B0">
          <w:r w:rsidRPr="006C6A82">
            <w:rPr>
              <w:rStyle w:val="PlaceholderText"/>
            </w:rPr>
            <w:t>Choose an item.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Roboto">
    <w:charset w:val="00"/>
    <w:family w:val="auto"/>
    <w:pitch w:val="variable"/>
    <w:sig w:usb0="E0000AFF" w:usb1="5000217F" w:usb2="00000021" w:usb3="00000000" w:csb0="0000019F" w:csb1="00000000"/>
  </w:font>
  <w:font w:name="Oswald">
    <w:charset w:val="00"/>
    <w:family w:val="auto"/>
    <w:pitch w:val="variable"/>
    <w:sig w:usb0="2000020F" w:usb1="00000000" w:usb2="00000000" w:usb3="00000000" w:csb0="00000197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Times New Roman (Headings CS)">
    <w:altName w:val="Times New Roman"/>
    <w:charset w:val="00"/>
    <w:family w:val="roman"/>
    <w:pitch w:val="variable"/>
    <w:sig w:usb0="E0002AEF" w:usb1="C0007841" w:usb2="00000009" w:usb3="00000000" w:csb0="000001F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E70B0"/>
    <w:rsid w:val="00192626"/>
    <w:rsid w:val="005E70B0"/>
    <w:rsid w:val="00696EE1"/>
    <w:rsid w:val="00A576A5"/>
    <w:rsid w:val="00AC2DA4"/>
    <w:rsid w:val="00E15574"/>
    <w:rsid w:val="00E9064C"/>
    <w:rsid w:val="00ED214D"/>
    <w:rsid w:val="00FB1CE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NZ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NZ" w:eastAsia="en-NZ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5E70B0"/>
    <w:rPr>
      <w:color w:val="666666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267a1a7-8edd-4111-a118-4a206d87cecc" xsi:nil="true"/>
    <_dlc_DocId xmlns="c3eaece7-7a35-4210-bf50-e2f4039c0ab9">MoEd-1187006832-43</_dlc_DocId>
    <_dlc_DocIdUrl xmlns="c3eaece7-7a35-4210-bf50-e2f4039c0ab9">
      <Url>https://educationgovtnz.sharepoint.com/sites/MoEEXTOTSharedAgreementsManagement/_layouts/15/DocIdRedir.aspx?ID=MoEd-1187006832-43</Url>
      <Description>MoEd-1187006832-43</Description>
    </_dlc_DocIdUrl>
    <Status xmlns="d267a1a7-8edd-4111-a118-4a206d87cecc" xsi:nil="true"/>
    <hf7c71fd10d346fe8adb3bb49d5c0fc0 xmlns="d267a1a7-8edd-4111-a118-4a206d87cecc">
      <Terms xmlns="http://schemas.microsoft.com/office/infopath/2007/PartnerControls"/>
    </hf7c71fd10d346fe8adb3bb49d5c0fc0>
    <FileNetAlphaCode xmlns="d267a1a7-8edd-4111-a118-4a206d87cecc" xsi:nil="true"/>
    <FileNetAuthor xmlns="d267a1a7-8edd-4111-a118-4a206d87cecc" xsi:nil="true"/>
    <FileNetAllOfMinistry xmlns="d267a1a7-8edd-4111-a118-4a206d87cecc" xsi:nil="true"/>
    <FileNetEffectiveFrom xmlns="d267a1a7-8edd-4111-a118-4a206d87cecc" xsi:nil="true"/>
    <FileNetPhysicalFile xmlns="d267a1a7-8edd-4111-a118-4a206d87cecc" xsi:nil="true"/>
    <FileNet_x0020_Version_x0020_ID xmlns="d267a1a7-8edd-4111-a118-4a206d87cecc" xsi:nil="true"/>
    <FileNetRecordsManagementActivity xmlns="d267a1a7-8edd-4111-a118-4a206d87cecc" xsi:nil="true"/>
    <FileNetStartDate xmlns="d267a1a7-8edd-4111-a118-4a206d87cecc" xsi:nil="true"/>
    <Date_x0020_Authored xmlns="d267a1a7-8edd-4111-a118-4a206d87cecc" xsi:nil="true"/>
    <FileNetProcessName xmlns="d267a1a7-8edd-4111-a118-4a206d87cecc" xsi:nil="true"/>
    <FileNet_x0020_Object_x0020_ID xmlns="d267a1a7-8edd-4111-a118-4a206d87cecc" xsi:nil="true"/>
    <FileNetCreatedBy xmlns="d267a1a7-8edd-4111-a118-4a206d87cecc" xsi:nil="true"/>
    <FileNetExpiry xmlns="d267a1a7-8edd-4111-a118-4a206d87cecc" xsi:nil="true"/>
    <FileNetAddedBy xmlns="d267a1a7-8edd-4111-a118-4a206d87cecc" xsi:nil="true"/>
    <FileNetNextReviewDueDate xmlns="d267a1a7-8edd-4111-a118-4a206d87cecc" xsi:nil="true"/>
    <FileNetsubject3 xmlns="d267a1a7-8edd-4111-a118-4a206d87cecc" xsi:nil="true"/>
    <FileNetLastReview xmlns="d267a1a7-8edd-4111-a118-4a206d87cecc" xsi:nil="true"/>
    <FileNetsubject2 xmlns="d267a1a7-8edd-4111-a118-4a206d87cecc" xsi:nil="true"/>
    <c65b51bc6a0e4ac9b0840b09a1858551 xmlns="d267a1a7-8edd-4111-a118-4a206d87cecc">
      <Terms xmlns="http://schemas.microsoft.com/office/infopath/2007/PartnerControls"/>
    </c65b51bc6a0e4ac9b0840b09a1858551>
    <FileNetFolderSecurityType xmlns="d267a1a7-8edd-4111-a118-4a206d87cecc" xsi:nil="true"/>
    <FileNetMeetingDocumentationType xmlns="d267a1a7-8edd-4111-a118-4a206d87cecc" xsi:nil="true"/>
    <FileNetPhysicalFileNumber xmlns="d267a1a7-8edd-4111-a118-4a206d87cecc" xsi:nil="true"/>
    <FileNetProcessOwner xmlns="d267a1a7-8edd-4111-a118-4a206d87cecc" xsi:nil="true"/>
    <FileNetsubject1 xmlns="d267a1a7-8edd-4111-a118-4a206d87cecc" xsi:nil="true"/>
    <m06bc18559e9431bb4d590962e6b7f83 xmlns="d267a1a7-8edd-4111-a118-4a206d87cecc">
      <Terms xmlns="http://schemas.microsoft.com/office/infopath/2007/PartnerControls"/>
    </m06bc18559e9431bb4d590962e6b7f83>
    <FileNetModifiiedBy xmlns="d267a1a7-8edd-4111-a118-4a206d87cecc" xsi:nil="true"/>
    <FileNetMeetingDate xmlns="d267a1a7-8edd-4111-a118-4a206d87cecc" xsi:nil="true"/>
    <FileNetBusinessGroups xmlns="d267a1a7-8edd-4111-a118-4a206d87cecc" xsi:nil="true"/>
    <FileNetTriggerProcess xmlns="d267a1a7-8edd-4111-a118-4a206d87cecc" xsi:nil="true"/>
    <FileNetScope xmlns="d267a1a7-8edd-4111-a118-4a206d87cecc" xsi:nil="true"/>
    <FileNetEndDate xmlns="d267a1a7-8edd-4111-a118-4a206d87cecc" xsi:nil="true"/>
    <FileNetParagraph xmlns="d267a1a7-8edd-4111-a118-4a206d87cecc" xsi:nil="true"/>
    <FileNetConsumerProcess xmlns="d267a1a7-8edd-4111-a118-4a206d87cecc" xsi:nil="true"/>
    <FileNetParagraphStatus xmlns="d267a1a7-8edd-4111-a118-4a206d87cecc" xsi:nil="true"/>
    <FileNetAddMigration xmlns="d267a1a7-8edd-4111-a118-4a206d87cecc" xsi:nil="true"/>
    <FileNetFolderAccess xmlns="d267a1a7-8edd-4111-a118-4a206d87cecc" xsi:nil="true"/>
    <FileNetSource xmlns="d267a1a7-8edd-4111-a118-4a206d87cecc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MoE Document" ma:contentTypeID="0x01010053526B971DAC78418EC6A9ED490C61AF0077E0D1AB9613F2478414249D10AD54F6" ma:contentTypeVersion="4" ma:contentTypeDescription="Default document class for adding items via wizard or drag and drop." ma:contentTypeScope="" ma:versionID="f46cbc00a067ce7a24946d8cbc895170">
  <xsd:schema xmlns:xsd="http://www.w3.org/2001/XMLSchema" xmlns:xs="http://www.w3.org/2001/XMLSchema" xmlns:p="http://schemas.microsoft.com/office/2006/metadata/properties" xmlns:ns2="d267a1a7-8edd-4111-a118-4a206d87cecc" xmlns:ns3="c3eaece7-7a35-4210-bf50-e2f4039c0ab9" targetNamespace="http://schemas.microsoft.com/office/2006/metadata/properties" ma:root="true" ma:fieldsID="8cd7df36ba5b3c216e61817e8606952f" ns2:_="" ns3:_="">
    <xsd:import namespace="d267a1a7-8edd-4111-a118-4a206d87cecc"/>
    <xsd:import namespace="c3eaece7-7a35-4210-bf50-e2f4039c0ab9"/>
    <xsd:element name="properties">
      <xsd:complexType>
        <xsd:sequence>
          <xsd:element name="documentManagement">
            <xsd:complexType>
              <xsd:all>
                <xsd:element ref="ns2:TaxCatchAll" minOccurs="0"/>
                <xsd:element ref="ns2:TaxCatchAllLabel" minOccurs="0"/>
                <xsd:element ref="ns2:Status" minOccurs="0"/>
                <xsd:element ref="ns2:Date_x0020_Authored" minOccurs="0"/>
                <xsd:element ref="ns2:FileNet_x0020_Version_x0020_ID" minOccurs="0"/>
                <xsd:element ref="ns2:FileNet_x0020_Object_x0020_ID" minOccurs="0"/>
                <xsd:element ref="ns2:hf7c71fd10d346fe8adb3bb49d5c0fc0" minOccurs="0"/>
                <xsd:element ref="ns2:m06bc18559e9431bb4d590962e6b7f83" minOccurs="0"/>
                <xsd:element ref="ns2:FileNetAddedBy" minOccurs="0"/>
                <xsd:element ref="ns2:FileNetAddMigration" minOccurs="0"/>
                <xsd:element ref="ns2:FileNetAllOfMinistry" minOccurs="0"/>
                <xsd:element ref="ns2:FileNetAlphaCode" minOccurs="0"/>
                <xsd:element ref="ns2:FileNetAuthor" minOccurs="0"/>
                <xsd:element ref="ns2:FileNetBusinessGroups" minOccurs="0"/>
                <xsd:element ref="ns2:FileNetConsumerProcess" minOccurs="0"/>
                <xsd:element ref="ns2:FileNetCreatedBy" minOccurs="0"/>
                <xsd:element ref="ns2:FileNetEffectiveFrom" minOccurs="0"/>
                <xsd:element ref="ns2:FileNetEndDate" minOccurs="0"/>
                <xsd:element ref="ns2:FileNetExpiry" minOccurs="0"/>
                <xsd:element ref="ns2:FileNetFolderAccess" minOccurs="0"/>
                <xsd:element ref="ns2:FileNetFolderSecurityType" minOccurs="0"/>
                <xsd:element ref="ns2:FileNetLastReview" minOccurs="0"/>
                <xsd:element ref="ns2:FileNetMeetingDate" minOccurs="0"/>
                <xsd:element ref="ns2:FileNetMeetingDocumentationType" minOccurs="0"/>
                <xsd:element ref="ns2:FileNetModifiiedBy" minOccurs="0"/>
                <xsd:element ref="ns2:FileNetNextReviewDueDate" minOccurs="0"/>
                <xsd:element ref="ns2:FileNetParagraph" minOccurs="0"/>
                <xsd:element ref="ns2:FileNetParagraphStatus" minOccurs="0"/>
                <xsd:element ref="ns2:FileNetPhysicalFile" minOccurs="0"/>
                <xsd:element ref="ns2:FileNetPhysicalFileNumber" minOccurs="0"/>
                <xsd:element ref="ns2:FileNetProcessName" minOccurs="0"/>
                <xsd:element ref="ns2:FileNetProcessOwner" minOccurs="0"/>
                <xsd:element ref="ns2:FileNetRecordsManagementActivity" minOccurs="0"/>
                <xsd:element ref="ns2:FileNetScope" minOccurs="0"/>
                <xsd:element ref="ns2:FileNetSource" minOccurs="0"/>
                <xsd:element ref="ns2:FileNetStartDate" minOccurs="0"/>
                <xsd:element ref="ns2:FileNetsubject1" minOccurs="0"/>
                <xsd:element ref="ns2:FileNetsubject2" minOccurs="0"/>
                <xsd:element ref="ns2:FileNetsubject3" minOccurs="0"/>
                <xsd:element ref="ns2:FileNetTriggerProcess" minOccurs="0"/>
                <xsd:element ref="ns2:c65b51bc6a0e4ac9b0840b09a1858551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67a1a7-8edd-4111-a118-4a206d87cecc" elementFormDefault="qualified">
    <xsd:import namespace="http://schemas.microsoft.com/office/2006/documentManagement/types"/>
    <xsd:import namespace="http://schemas.microsoft.com/office/infopath/2007/PartnerControls"/>
    <xsd:element name="TaxCatchAll" ma:index="8" nillable="true" ma:displayName="Taxonomy Catch All Column" ma:hidden="true" ma:list="{1123596d-239e-40e5-ab29-9613d4d54048}" ma:internalName="TaxCatchAll" ma:showField="CatchAllData" ma:web="c3eaece7-7a35-4210-bf50-e2f4039c0ab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9" nillable="true" ma:displayName="Taxonomy Catch All Column1" ma:hidden="true" ma:list="{1123596d-239e-40e5-ab29-9613d4d54048}" ma:internalName="TaxCatchAllLabel" ma:readOnly="true" ma:showField="CatchAllDataLabel" ma:web="c3eaece7-7a35-4210-bf50-e2f4039c0ab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tatus" ma:index="10" nillable="true" ma:displayName="Status" ma:description="Security marking set associated with document: Draft  for documents which can be edited and finalised for documents which are no longer to be edited.&#10;" ma:format="Dropdown" ma:internalName="Status">
      <xsd:simpleType>
        <xsd:restriction base="dms:Choice">
          <xsd:enumeration value="Draft"/>
          <xsd:enumeration value="Finalised"/>
        </xsd:restriction>
      </xsd:simpleType>
    </xsd:element>
    <xsd:element name="Date_x0020_Authored" ma:index="11" nillable="true" ma:displayName="Date Authored" ma:default="" ma:description="Date resource was actually created, not date of registration into system. Default to Date Uploaded but can be overridden if required. Must be able to enter a date or browse using pop-up calendar-type feature " ma:format="DateOnly" ma:internalName="Date_x0020_Authored">
      <xsd:simpleType>
        <xsd:restriction base="dms:DateTime"/>
      </xsd:simpleType>
    </xsd:element>
    <xsd:element name="FileNet_x0020_Version_x0020_ID" ma:index="12" nillable="true" ma:displayName="FileNet Version ID" ma:default="" ma:description="Version ID" ma:hidden="true" ma:internalName="FileNet_x0020_Version_x0020_ID" ma:readOnly="false">
      <xsd:simpleType>
        <xsd:restriction base="dms:Text">
          <xsd:maxLength value="255"/>
        </xsd:restriction>
      </xsd:simpleType>
    </xsd:element>
    <xsd:element name="FileNet_x0020_Object_x0020_ID" ma:index="13" nillable="true" ma:displayName="FileNet Object ID" ma:default="" ma:description="Folder or Document ID" ma:hidden="true" ma:internalName="FileNet_x0020_Object_x0020_ID" ma:readOnly="false">
      <xsd:simpleType>
        <xsd:restriction base="dms:Text">
          <xsd:maxLength value="255"/>
        </xsd:restriction>
      </xsd:simpleType>
    </xsd:element>
    <xsd:element name="hf7c71fd10d346fe8adb3bb49d5c0fc0" ma:index="14" nillable="true" ma:taxonomy="true" ma:internalName="hf7c71fd10d346fe8adb3bb49d5c0fc0" ma:taxonomyFieldName="FinancialYear" ma:displayName="Financial Year" ma:fieldId="{1f7c71fd-10d3-46fe-8adb-3bb49d5c0fc0}" ma:sspId="dbe7a66c-04a3-4463-8f17-244784dbc568" ma:termSetId="af7dacbb-3732-4a8d-94c4-b8ce8cd9528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06bc18559e9431bb4d590962e6b7f83" ma:index="16" nillable="true" ma:taxonomy="true" ma:internalName="m06bc18559e9431bb4d590962e6b7f83" ma:taxonomyFieldName="CalendarYear" ma:displayName="Calendar Year" ma:fieldId="{606bc185-59e9-431b-b4d5-90962e6b7f83}" ma:sspId="dbe7a66c-04a3-4463-8f17-244784dbc568" ma:termSetId="bfcc8cbd-371a-4cc9-b153-5a5a6fdb362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ileNetAddedBy" ma:index="18" nillable="true" ma:displayName="FileNet Added By" ma:hidden="true" ma:internalName="FileNetAddedBy" ma:readOnly="false">
      <xsd:simpleType>
        <xsd:restriction base="dms:Text">
          <xsd:maxLength value="255"/>
        </xsd:restriction>
      </xsd:simpleType>
    </xsd:element>
    <xsd:element name="FileNetAddMigration" ma:index="19" nillable="true" ma:displayName="FileNet AddMigration" ma:hidden="true" ma:internalName="FileNetAddMigration" ma:readOnly="false">
      <xsd:simpleType>
        <xsd:restriction base="dms:Text">
          <xsd:maxLength value="255"/>
        </xsd:restriction>
      </xsd:simpleType>
    </xsd:element>
    <xsd:element name="FileNetAllOfMinistry" ma:index="20" nillable="true" ma:displayName="FileNet All Of Ministry" ma:hidden="true" ma:internalName="FileNetAllOfMinistry" ma:readOnly="false">
      <xsd:simpleType>
        <xsd:restriction base="dms:Text">
          <xsd:maxLength value="255"/>
        </xsd:restriction>
      </xsd:simpleType>
    </xsd:element>
    <xsd:element name="FileNetAlphaCode" ma:index="21" nillable="true" ma:displayName="FileNet AlphaCode" ma:hidden="true" ma:internalName="FileNetAlphaCode" ma:readOnly="false">
      <xsd:simpleType>
        <xsd:restriction base="dms:Text">
          <xsd:maxLength value="255"/>
        </xsd:restriction>
      </xsd:simpleType>
    </xsd:element>
    <xsd:element name="FileNetAuthor" ma:index="22" nillable="true" ma:displayName="FileNet Author" ma:hidden="true" ma:internalName="FileNetAuthor" ma:readOnly="false">
      <xsd:simpleType>
        <xsd:restriction base="dms:Text">
          <xsd:maxLength value="255"/>
        </xsd:restriction>
      </xsd:simpleType>
    </xsd:element>
    <xsd:element name="FileNetBusinessGroups" ma:index="23" nillable="true" ma:displayName="FileNet Business Groups" ma:hidden="true" ma:internalName="FileNetBusinessGroups" ma:readOnly="false">
      <xsd:simpleType>
        <xsd:restriction base="dms:Text">
          <xsd:maxLength value="255"/>
        </xsd:restriction>
      </xsd:simpleType>
    </xsd:element>
    <xsd:element name="FileNetConsumerProcess" ma:index="24" nillable="true" ma:displayName="FileNet ConsumerProcess" ma:hidden="true" ma:internalName="FileNetConsumerProcess" ma:readOnly="false">
      <xsd:simpleType>
        <xsd:restriction base="dms:Text">
          <xsd:maxLength value="255"/>
        </xsd:restriction>
      </xsd:simpleType>
    </xsd:element>
    <xsd:element name="FileNetCreatedBy" ma:index="25" nillable="true" ma:displayName="FileNet Created By" ma:internalName="FileNetCreatedBy" ma:readOnly="false">
      <xsd:simpleType>
        <xsd:restriction base="dms:Text">
          <xsd:maxLength value="255"/>
        </xsd:restriction>
      </xsd:simpleType>
    </xsd:element>
    <xsd:element name="FileNetEffectiveFrom" ma:index="26" nillable="true" ma:displayName="FileNet EffectiveFrom" ma:hidden="true" ma:internalName="FileNetEffectiveFrom" ma:readOnly="false">
      <xsd:simpleType>
        <xsd:restriction base="dms:Text">
          <xsd:maxLength value="255"/>
        </xsd:restriction>
      </xsd:simpleType>
    </xsd:element>
    <xsd:element name="FileNetEndDate" ma:index="27" nillable="true" ma:displayName="FileNet End Date" ma:hidden="true" ma:internalName="FileNetEndDate" ma:readOnly="false">
      <xsd:simpleType>
        <xsd:restriction base="dms:Text">
          <xsd:maxLength value="255"/>
        </xsd:restriction>
      </xsd:simpleType>
    </xsd:element>
    <xsd:element name="FileNetExpiry" ma:index="28" nillable="true" ma:displayName="FileNet Expiry" ma:hidden="true" ma:internalName="FileNetExpiry" ma:readOnly="false">
      <xsd:simpleType>
        <xsd:restriction base="dms:Text">
          <xsd:maxLength value="255"/>
        </xsd:restriction>
      </xsd:simpleType>
    </xsd:element>
    <xsd:element name="FileNetFolderAccess" ma:index="29" nillable="true" ma:displayName="FileNet FolderAccess" ma:hidden="true" ma:internalName="FileNetFolderAccess" ma:readOnly="false">
      <xsd:simpleType>
        <xsd:restriction base="dms:Text">
          <xsd:maxLength value="255"/>
        </xsd:restriction>
      </xsd:simpleType>
    </xsd:element>
    <xsd:element name="FileNetFolderSecurityType" ma:index="30" nillable="true" ma:displayName="FileNet FolderSecurityType" ma:hidden="true" ma:internalName="FileNetFolderSecurityType" ma:readOnly="false">
      <xsd:simpleType>
        <xsd:restriction base="dms:Text">
          <xsd:maxLength value="255"/>
        </xsd:restriction>
      </xsd:simpleType>
    </xsd:element>
    <xsd:element name="FileNetLastReview" ma:index="31" nillable="true" ma:displayName="FileNet LastReview" ma:hidden="true" ma:internalName="FileNetLastReview" ma:readOnly="false">
      <xsd:simpleType>
        <xsd:restriction base="dms:Text">
          <xsd:maxLength value="255"/>
        </xsd:restriction>
      </xsd:simpleType>
    </xsd:element>
    <xsd:element name="FileNetMeetingDate" ma:index="32" nillable="true" ma:displayName="FileNet MeetingDate" ma:hidden="true" ma:internalName="FileNetMeetingDate" ma:readOnly="false">
      <xsd:simpleType>
        <xsd:restriction base="dms:Text">
          <xsd:maxLength value="255"/>
        </xsd:restriction>
      </xsd:simpleType>
    </xsd:element>
    <xsd:element name="FileNetMeetingDocumentationType" ma:index="33" nillable="true" ma:displayName="FileNet MeetingDocumentationType" ma:hidden="true" ma:internalName="FileNetMeetingDocumentationType" ma:readOnly="false">
      <xsd:simpleType>
        <xsd:restriction base="dms:Text">
          <xsd:maxLength value="255"/>
        </xsd:restriction>
      </xsd:simpleType>
    </xsd:element>
    <xsd:element name="FileNetModifiiedBy" ma:index="34" nillable="true" ma:displayName="FileNet Modified By" ma:internalName="FileNetModifiiedBy" ma:readOnly="false">
      <xsd:simpleType>
        <xsd:restriction base="dms:Text">
          <xsd:maxLength value="255"/>
        </xsd:restriction>
      </xsd:simpleType>
    </xsd:element>
    <xsd:element name="FileNetNextReviewDueDate" ma:index="35" nillable="true" ma:displayName="FileNet NextReviewDueDate" ma:hidden="true" ma:internalName="FileNetNextReviewDueDate" ma:readOnly="false">
      <xsd:simpleType>
        <xsd:restriction base="dms:Text">
          <xsd:maxLength value="255"/>
        </xsd:restriction>
      </xsd:simpleType>
    </xsd:element>
    <xsd:element name="FileNetParagraph" ma:index="36" nillable="true" ma:displayName="FileNet Paragraph" ma:hidden="true" ma:internalName="FileNetParagraph" ma:readOnly="false">
      <xsd:simpleType>
        <xsd:restriction base="dms:Text">
          <xsd:maxLength value="255"/>
        </xsd:restriction>
      </xsd:simpleType>
    </xsd:element>
    <xsd:element name="FileNetParagraphStatus" ma:index="37" nillable="true" ma:displayName="FileNet Paragraph Status" ma:hidden="true" ma:internalName="FileNetParagraphStatus" ma:readOnly="false">
      <xsd:simpleType>
        <xsd:restriction base="dms:Text">
          <xsd:maxLength value="255"/>
        </xsd:restriction>
      </xsd:simpleType>
    </xsd:element>
    <xsd:element name="FileNetPhysicalFile" ma:index="38" nillable="true" ma:displayName="FileNet PhysicalFile" ma:hidden="true" ma:internalName="FileNetPhysicalFile" ma:readOnly="false">
      <xsd:simpleType>
        <xsd:restriction base="dms:Text">
          <xsd:maxLength value="255"/>
        </xsd:restriction>
      </xsd:simpleType>
    </xsd:element>
    <xsd:element name="FileNetPhysicalFileNumber" ma:index="39" nillable="true" ma:displayName="FileNet PhysicalFileNumber" ma:hidden="true" ma:internalName="FileNetPhysicalFileNumber" ma:readOnly="false">
      <xsd:simpleType>
        <xsd:restriction base="dms:Text">
          <xsd:maxLength value="255"/>
        </xsd:restriction>
      </xsd:simpleType>
    </xsd:element>
    <xsd:element name="FileNetProcessName" ma:index="40" nillable="true" ma:displayName="FileNet ProcessName" ma:hidden="true" ma:internalName="FileNetProcessName" ma:readOnly="false">
      <xsd:simpleType>
        <xsd:restriction base="dms:Text">
          <xsd:maxLength value="255"/>
        </xsd:restriction>
      </xsd:simpleType>
    </xsd:element>
    <xsd:element name="FileNetProcessOwner" ma:index="41" nillable="true" ma:displayName="FileNet ProcessOwner" ma:hidden="true" ma:internalName="FileNetProcessOwner" ma:readOnly="false">
      <xsd:simpleType>
        <xsd:restriction base="dms:Text">
          <xsd:maxLength value="255"/>
        </xsd:restriction>
      </xsd:simpleType>
    </xsd:element>
    <xsd:element name="FileNetRecordsManagementActivity" ma:index="42" nillable="true" ma:displayName="FileNet RecordsManagementActivity" ma:hidden="true" ma:internalName="FileNetRecordsManagementActivity" ma:readOnly="false">
      <xsd:simpleType>
        <xsd:restriction base="dms:Text">
          <xsd:maxLength value="255"/>
        </xsd:restriction>
      </xsd:simpleType>
    </xsd:element>
    <xsd:element name="FileNetScope" ma:index="43" nillable="true" ma:displayName="FileNet Scope" ma:hidden="true" ma:internalName="FileNetScope" ma:readOnly="false">
      <xsd:simpleType>
        <xsd:restriction base="dms:Text">
          <xsd:maxLength value="255"/>
        </xsd:restriction>
      </xsd:simpleType>
    </xsd:element>
    <xsd:element name="FileNetSource" ma:index="44" nillable="true" ma:displayName="FileNet Source" ma:hidden="true" ma:internalName="FileNetSource" ma:readOnly="false">
      <xsd:simpleType>
        <xsd:restriction base="dms:Text">
          <xsd:maxLength value="255"/>
        </xsd:restriction>
      </xsd:simpleType>
    </xsd:element>
    <xsd:element name="FileNetStartDate" ma:index="45" nillable="true" ma:displayName="FileNet Start Date" ma:hidden="true" ma:internalName="FileNetStartDate" ma:readOnly="false">
      <xsd:simpleType>
        <xsd:restriction base="dms:Text">
          <xsd:maxLength value="255"/>
        </xsd:restriction>
      </xsd:simpleType>
    </xsd:element>
    <xsd:element name="FileNetsubject1" ma:index="46" nillable="true" ma:displayName="FileNet subject 1" ma:hidden="true" ma:internalName="FileNetsubject1" ma:readOnly="false">
      <xsd:simpleType>
        <xsd:restriction base="dms:Text">
          <xsd:maxLength value="255"/>
        </xsd:restriction>
      </xsd:simpleType>
    </xsd:element>
    <xsd:element name="FileNetsubject2" ma:index="47" nillable="true" ma:displayName="FileNet subject 2" ma:hidden="true" ma:internalName="FileNetsubject2" ma:readOnly="false">
      <xsd:simpleType>
        <xsd:restriction base="dms:Text">
          <xsd:maxLength value="255"/>
        </xsd:restriction>
      </xsd:simpleType>
    </xsd:element>
    <xsd:element name="FileNetsubject3" ma:index="48" nillable="true" ma:displayName="FileNet subject 3" ma:hidden="true" ma:internalName="FileNetsubject3" ma:readOnly="false">
      <xsd:simpleType>
        <xsd:restriction base="dms:Text">
          <xsd:maxLength value="255"/>
        </xsd:restriction>
      </xsd:simpleType>
    </xsd:element>
    <xsd:element name="FileNetTriggerProcess" ma:index="49" nillable="true" ma:displayName="FileNet TriggerProcess" ma:hidden="true" ma:internalName="FileNetTriggerProcess" ma:readOnly="false">
      <xsd:simpleType>
        <xsd:restriction base="dms:Text">
          <xsd:maxLength value="255"/>
        </xsd:restriction>
      </xsd:simpleType>
    </xsd:element>
    <xsd:element name="c65b51bc6a0e4ac9b0840b09a1858551" ma:index="50" nillable="true" ma:taxonomy="true" ma:internalName="c65b51bc6a0e4ac9b0840b09a1858551" ma:taxonomyFieldName="Record_x0020_Activity" ma:displayName="Record Activity" ma:indexed="true" ma:readOnly="false" ma:default="" ma:fieldId="{c65b51bc-6a0e-4ac9-b084-0b09a1858551}" ma:sspId="dbe7a66c-04a3-4463-8f17-244784dbc568" ma:termSetId="e0490ee9-9d4b-40d2-9ac4-9f1d118dfaf6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3eaece7-7a35-4210-bf50-e2f4039c0ab9" elementFormDefault="qualified">
    <xsd:import namespace="http://schemas.microsoft.com/office/2006/documentManagement/types"/>
    <xsd:import namespace="http://schemas.microsoft.com/office/infopath/2007/PartnerControls"/>
    <xsd:element name="_dlc_DocId" ma:index="52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53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54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?mso-contentType ?>
<SharedContentType xmlns="Microsoft.SharePoint.Taxonomy.ContentTypeSync" SourceId="dbe7a66c-04a3-4463-8f17-244784dbc568" ContentTypeId="0x01010053526B971DAC78418EC6A9ED490C61AF" PreviousValue="false" LastSyncTimeStamp="2023-08-28T02:00:41.81Z"/>
</file>

<file path=customXml/itemProps1.xml><?xml version="1.0" encoding="utf-8"?>
<ds:datastoreItem xmlns:ds="http://schemas.openxmlformats.org/officeDocument/2006/customXml" ds:itemID="{159B71CC-DA82-48EF-A29F-1F559D98B1FF}">
  <ds:schemaRefs>
    <ds:schemaRef ds:uri="http://schemas.microsoft.com/office/2006/metadata/properties"/>
    <ds:schemaRef ds:uri="http://schemas.microsoft.com/office/infopath/2007/PartnerControls"/>
    <ds:schemaRef ds:uri="d267a1a7-8edd-4111-a118-4a206d87cecc"/>
    <ds:schemaRef ds:uri="c3eaece7-7a35-4210-bf50-e2f4039c0ab9"/>
  </ds:schemaRefs>
</ds:datastoreItem>
</file>

<file path=customXml/itemProps2.xml><?xml version="1.0" encoding="utf-8"?>
<ds:datastoreItem xmlns:ds="http://schemas.openxmlformats.org/officeDocument/2006/customXml" ds:itemID="{80DCC7D8-40C2-4DD2-A20F-B9B4903241A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748BE7D-7598-4A38-B890-D0BBFC61C99F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5B2EE281-9FE2-449C-90EC-3D3E208C9A43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CADFA195-1931-476C-8F0A-DBA6DCE5D9A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67a1a7-8edd-4111-a118-4a206d87cecc"/>
    <ds:schemaRef ds:uri="c3eaece7-7a35-4210-bf50-e2f4039c0ab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B634B99B-8809-4749-B518-9CE4C9F2569E}">
  <ds:schemaRefs>
    <ds:schemaRef ds:uri="Microsoft.SharePoint.Taxonomy.ContentTypeSyn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</TotalTime>
  <Pages>1</Pages>
  <Words>646</Words>
  <Characters>3577</Characters>
  <Application>Microsoft Office Word</Application>
  <DocSecurity>0</DocSecurity>
  <Lines>67</Lines>
  <Paragraphs>20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4203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Catherine Howard</dc:creator>
  <cp:keywords/>
  <cp:lastModifiedBy>Lucy Cook</cp:lastModifiedBy>
  <cp:revision>2</cp:revision>
  <cp:lastPrinted>2026-07-08T21:14:00Z</cp:lastPrinted>
  <dcterms:created xsi:type="dcterms:W3CDTF">2026-07-27T22:05:00Z</dcterms:created>
  <dcterms:modified xsi:type="dcterms:W3CDTF">2026-07-27T22:05:00Z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0x01010053526B971DAC78418EC6A9ED490C61AF0077E0D1AB9613F2478414249D10AD54F6</vt:lpwstr>
  </property>
  <property fmtid="{D5CDD505-2E9C-101B-9397-08002B2CF9AE}" pid="3" name="_dlc_DocIdItemGuid">
    <vt:lpwstr>142a64c1-7185-407d-a842-4fbbe9a7a982</vt:lpwstr>
  </property>
  <property fmtid="{D5CDD505-2E9C-101B-9397-08002B2CF9AE}" pid="4" name="MediaServiceImageTags">
    <vt:lpwstr/>
  </property>
  <property fmtid="{D5CDD505-2E9C-101B-9397-08002B2CF9AE}" pid="5" name="PC Programme Workstream">
    <vt:lpwstr/>
  </property>
  <property fmtid="{D5CDD505-2E9C-101B-9397-08002B2CF9AE}" pid="6" name="MSIP_Label_71cef378-a6aa-44c9-b808-28fb30f5a5a6_Enabled">
    <vt:lpwstr>true</vt:lpwstr>
  </property>
  <property fmtid="{D5CDD505-2E9C-101B-9397-08002B2CF9AE}" pid="7" name="MSIP_Label_71cef378-a6aa-44c9-b808-28fb30f5a5a6_SetDate">
    <vt:lpwstr>2024-10-10T02:09:11Z</vt:lpwstr>
  </property>
  <property fmtid="{D5CDD505-2E9C-101B-9397-08002B2CF9AE}" pid="8" name="MSIP_Label_71cef378-a6aa-44c9-b808-28fb30f5a5a6_Method">
    <vt:lpwstr>Standard</vt:lpwstr>
  </property>
  <property fmtid="{D5CDD505-2E9C-101B-9397-08002B2CF9AE}" pid="9" name="MSIP_Label_71cef378-a6aa-44c9-b808-28fb30f5a5a6_Name">
    <vt:lpwstr>71cef378-a6aa-44c9-b808-28fb30f5a5a6</vt:lpwstr>
  </property>
  <property fmtid="{D5CDD505-2E9C-101B-9397-08002B2CF9AE}" pid="10" name="MSIP_Label_71cef378-a6aa-44c9-b808-28fb30f5a5a6_SiteId">
    <vt:lpwstr>5c908180-a006-403f-b9be-8829934f08dd</vt:lpwstr>
  </property>
  <property fmtid="{D5CDD505-2E9C-101B-9397-08002B2CF9AE}" pid="11" name="MSIP_Label_71cef378-a6aa-44c9-b808-28fb30f5a5a6_ActionId">
    <vt:lpwstr>903d7af8-35db-49ff-ac37-591bae4de3c4</vt:lpwstr>
  </property>
  <property fmtid="{D5CDD505-2E9C-101B-9397-08002B2CF9AE}" pid="12" name="MSIP_Label_71cef378-a6aa-44c9-b808-28fb30f5a5a6_ContentBits">
    <vt:lpwstr>1</vt:lpwstr>
  </property>
  <property fmtid="{D5CDD505-2E9C-101B-9397-08002B2CF9AE}" pid="13" name="ClassificationContentMarkingHeaderShapeIds">
    <vt:lpwstr>170cc473,8ab4022,73582973,387e0ee9,5a6e44b3,29f9017b,148b9054,4fb7e7ed,24d9f9df</vt:lpwstr>
  </property>
  <property fmtid="{D5CDD505-2E9C-101B-9397-08002B2CF9AE}" pid="14" name="ClassificationContentMarkingHeaderFontProps">
    <vt:lpwstr>#000000,10,Aptos</vt:lpwstr>
  </property>
  <property fmtid="{D5CDD505-2E9C-101B-9397-08002B2CF9AE}" pid="15" name="ClassificationContentMarkingHeaderText">
    <vt:lpwstr>[UNCLASSIFIED]</vt:lpwstr>
  </property>
  <property fmtid="{D5CDD505-2E9C-101B-9397-08002B2CF9AE}" pid="16" name="ClassificationContentMarkingFooterShapeIds">
    <vt:lpwstr>8b0cc71,66ffdcec,7728b060,a0c8311,76cca902,6c35c9c1,e27a4a0,46a929c6,7fbfd6a8,763bfac3</vt:lpwstr>
  </property>
  <property fmtid="{D5CDD505-2E9C-101B-9397-08002B2CF9AE}" pid="17" name="ClassificationContentMarkingFooterFontProps">
    <vt:lpwstr>#000000,10,Aptos</vt:lpwstr>
  </property>
  <property fmtid="{D5CDD505-2E9C-101B-9397-08002B2CF9AE}" pid="18" name="ClassificationContentMarkingFooterText">
    <vt:lpwstr>[UNCLASSIFIED]</vt:lpwstr>
  </property>
  <property fmtid="{D5CDD505-2E9C-101B-9397-08002B2CF9AE}" pid="19" name="j560beb70aea488fb091e84adbb32566">
    <vt:lpwstr/>
  </property>
  <property fmtid="{D5CDD505-2E9C-101B-9397-08002B2CF9AE}" pid="20" name="Ministerial_x0020_Type">
    <vt:lpwstr/>
  </property>
  <property fmtid="{D5CDD505-2E9C-101B-9397-08002B2CF9AE}" pid="21" name="Record_x0020_Activity">
    <vt:lpwstr/>
  </property>
  <property fmtid="{D5CDD505-2E9C-101B-9397-08002B2CF9AE}" pid="22" name="Property_x0020_Management_x0020_Activity">
    <vt:lpwstr/>
  </property>
  <property fmtid="{D5CDD505-2E9C-101B-9397-08002B2CF9AE}" pid="23" name="CalendarYear">
    <vt:lpwstr/>
  </property>
  <property fmtid="{D5CDD505-2E9C-101B-9397-08002B2CF9AE}" pid="24" name="FinancialYear">
    <vt:lpwstr/>
  </property>
  <property fmtid="{D5CDD505-2E9C-101B-9397-08002B2CF9AE}" pid="25" name="ce139978aae645acb1db0a0e0d3df2f5">
    <vt:lpwstr/>
  </property>
  <property fmtid="{D5CDD505-2E9C-101B-9397-08002B2CF9AE}" pid="26" name="Record Activity">
    <vt:lpwstr/>
  </property>
  <property fmtid="{D5CDD505-2E9C-101B-9397-08002B2CF9AE}" pid="27" name="Ministerial Type">
    <vt:lpwstr/>
  </property>
  <property fmtid="{D5CDD505-2E9C-101B-9397-08002B2CF9AE}" pid="28" name="Property Management Activity">
    <vt:lpwstr/>
  </property>
  <property fmtid="{D5CDD505-2E9C-101B-9397-08002B2CF9AE}" pid="29" name="docLang">
    <vt:lpwstr>en</vt:lpwstr>
  </property>
  <property fmtid="{D5CDD505-2E9C-101B-9397-08002B2CF9AE}" pid="30" name="MSIP_Label_4009eddf-846d-46a2-8a8f-ad982b694053_Enabled">
    <vt:lpwstr>true</vt:lpwstr>
  </property>
  <property fmtid="{D5CDD505-2E9C-101B-9397-08002B2CF9AE}" pid="31" name="MSIP_Label_4009eddf-846d-46a2-8a8f-ad982b694053_SetDate">
    <vt:lpwstr>2026-07-27T22:04:29Z</vt:lpwstr>
  </property>
  <property fmtid="{D5CDD505-2E9C-101B-9397-08002B2CF9AE}" pid="32" name="MSIP_Label_4009eddf-846d-46a2-8a8f-ad982b694053_Method">
    <vt:lpwstr>Privileged</vt:lpwstr>
  </property>
  <property fmtid="{D5CDD505-2E9C-101B-9397-08002B2CF9AE}" pid="33" name="MSIP_Label_4009eddf-846d-46a2-8a8f-ad982b694053_Name">
    <vt:lpwstr>UNCLASSIFIED</vt:lpwstr>
  </property>
  <property fmtid="{D5CDD505-2E9C-101B-9397-08002B2CF9AE}" pid="34" name="MSIP_Label_4009eddf-846d-46a2-8a8f-ad982b694053_SiteId">
    <vt:lpwstr>e6d2d4cc-b762-486e-8894-4f5f440d5f31</vt:lpwstr>
  </property>
  <property fmtid="{D5CDD505-2E9C-101B-9397-08002B2CF9AE}" pid="35" name="MSIP_Label_4009eddf-846d-46a2-8a8f-ad982b694053_ActionId">
    <vt:lpwstr>ebe5c9ee-f2b4-4a93-8f02-a6ac501a7822</vt:lpwstr>
  </property>
  <property fmtid="{D5CDD505-2E9C-101B-9397-08002B2CF9AE}" pid="36" name="MSIP_Label_4009eddf-846d-46a2-8a8f-ad982b694053_ContentBits">
    <vt:lpwstr>3</vt:lpwstr>
  </property>
  <property fmtid="{D5CDD505-2E9C-101B-9397-08002B2CF9AE}" pid="37" name="MSIP_Label_4009eddf-846d-46a2-8a8f-ad982b694053_Tag">
    <vt:lpwstr>10, 0, 1, 1</vt:lpwstr>
  </property>
</Properties>
</file>