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2"/>
  </p:notesMasterIdLst>
  <p:handoutMasterIdLst>
    <p:handoutMasterId r:id="rId23"/>
  </p:handoutMasterIdLst>
  <p:sldIdLst>
    <p:sldId id="311" r:id="rId7"/>
    <p:sldId id="312" r:id="rId8"/>
    <p:sldId id="313" r:id="rId9"/>
    <p:sldId id="314" r:id="rId10"/>
    <p:sldId id="315" r:id="rId11"/>
    <p:sldId id="316" r:id="rId12"/>
    <p:sldId id="317" r:id="rId13"/>
    <p:sldId id="318" r:id="rId14"/>
    <p:sldId id="319" r:id="rId15"/>
    <p:sldId id="320" r:id="rId16"/>
    <p:sldId id="321" r:id="rId17"/>
    <p:sldId id="300" r:id="rId18"/>
    <p:sldId id="307" r:id="rId19"/>
    <p:sldId id="294" r:id="rId20"/>
    <p:sldId id="269" r:id="rId21"/>
  </p:sldIdLst>
  <p:sldSz cx="12192000" cy="6858000"/>
  <p:notesSz cx="9926638" cy="67976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3B0D27-8988-0A20-B945-9013FD193554}" name="Eleisha McNeill" initials="EM" userId="S::McNeillEl@moe.govt.nz::4823eac5-6d85-4d58-8438-d9d5b8628d11" providerId="AD"/>
  <p188:author id="{50543AC2-741B-0E66-B674-A1376504A1B8}" name="Maria Jorio" initials="MJ" userId="S::JorioM@moe.govt.nz::6f6aee9e-5e50-4535-a026-b5d486f3a2cc" providerId="AD"/>
  <p188:author id="{D837A7CD-F3CC-8394-5CB0-7F7F3DC405D8}" name="Shona Humphrey" initials="SH" userId="S::humphreys@moe.govt.nz::af007582-763b-43db-a66d-1bb6eb238e27" providerId="AD"/>
  <p188:author id="{673E1FE1-DF8E-3947-2383-7AF4449F8E1B}" name="Maria Jorio" initials="MJ" userId="S::joriom@moe.govt.nz::6f6aee9e-5e50-4535-a026-b5d486f3a2c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19A"/>
    <a:srgbClr val="641C2E"/>
    <a:srgbClr val="6E99D4"/>
    <a:srgbClr val="C5D6E8"/>
    <a:srgbClr val="2A6EBB"/>
    <a:srgbClr val="FCD2BF"/>
    <a:srgbClr val="B6231D"/>
    <a:srgbClr val="E6674A"/>
    <a:srgbClr val="DC291E"/>
    <a:srgbClr val="DB2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770BD-9255-4715-832C-753DD4BC0226}" v="4" dt="2026-02-12T00:41:14.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622800" y="0"/>
            <a:ext cx="4301543" cy="341064"/>
          </a:xfrm>
          <a:prstGeom prst="rect">
            <a:avLst/>
          </a:prstGeom>
        </p:spPr>
        <p:txBody>
          <a:bodyPr vert="horz" lIns="91440" tIns="45720" rIns="91440" bIns="45720" rtlCol="0"/>
          <a:lstStyle>
            <a:lvl1pPr algn="r">
              <a:defRPr sz="1200"/>
            </a:lvl1pPr>
          </a:lstStyle>
          <a:p>
            <a:fld id="{FCEDA772-CC0D-4120-979D-1E24D161C26C}" type="datetimeFigureOut">
              <a:rPr lang="en-NZ" smtClean="0"/>
              <a:pPr/>
              <a:t>16/02/2026</a:t>
            </a:fld>
            <a:endParaRPr lang="en-NZ"/>
          </a:p>
        </p:txBody>
      </p:sp>
      <p:sp>
        <p:nvSpPr>
          <p:cNvPr id="4" name="Footer Placeholder 3"/>
          <p:cNvSpPr>
            <a:spLocks noGrp="1"/>
          </p:cNvSpPr>
          <p:nvPr>
            <p:ph type="ftr" sz="quarter" idx="2"/>
          </p:nvPr>
        </p:nvSpPr>
        <p:spPr>
          <a:xfrm>
            <a:off x="2" y="6456611"/>
            <a:ext cx="4301543" cy="341064"/>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622800" y="6456611"/>
            <a:ext cx="4301543" cy="341064"/>
          </a:xfrm>
          <a:prstGeom prst="rect">
            <a:avLst/>
          </a:prstGeom>
        </p:spPr>
        <p:txBody>
          <a:bodyPr vert="horz" lIns="91440" tIns="45720" rIns="91440" bIns="45720" rtlCol="0" anchor="b"/>
          <a:lstStyle>
            <a:lvl1pPr algn="r">
              <a:defRPr sz="1200"/>
            </a:lvl1pPr>
          </a:lstStyle>
          <a:p>
            <a:fld id="{9522341E-660F-4FC1-BED7-C1319FC1B0AE}" type="slidenum">
              <a:rPr lang="en-NZ" smtClean="0"/>
              <a:pPr/>
              <a:t>‹#›</a:t>
            </a:fld>
            <a:endParaRPr lang="en-NZ"/>
          </a:p>
        </p:txBody>
      </p:sp>
    </p:spTree>
    <p:extLst>
      <p:ext uri="{BB962C8B-B14F-4D97-AF65-F5344CB8AC3E}">
        <p14:creationId xmlns:p14="http://schemas.microsoft.com/office/powerpoint/2010/main" val="40832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75487751-1BAB-4D4A-8009-437CE933A87A}" type="datetimeFigureOut">
              <a:rPr lang="en-NZ" smtClean="0"/>
              <a:pPr/>
              <a:t>16/02/2026</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5" y="3271382"/>
            <a:ext cx="7941310" cy="26765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2" y="6456611"/>
            <a:ext cx="4301543" cy="341064"/>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800" y="6456611"/>
            <a:ext cx="4301543" cy="341064"/>
          </a:xfrm>
          <a:prstGeom prst="rect">
            <a:avLst/>
          </a:prstGeom>
        </p:spPr>
        <p:txBody>
          <a:bodyPr vert="horz" lIns="91440" tIns="45720" rIns="91440" bIns="45720" rtlCol="0" anchor="b"/>
          <a:lstStyle>
            <a:lvl1pPr algn="r">
              <a:defRPr sz="1200"/>
            </a:lvl1pPr>
          </a:lstStyle>
          <a:p>
            <a:fld id="{732A1FBF-7EB0-480E-98DA-A10430D36293}" type="slidenum">
              <a:rPr lang="en-NZ" smtClean="0"/>
              <a:pPr/>
              <a:t>‹#›</a:t>
            </a:fld>
            <a:endParaRPr lang="en-NZ"/>
          </a:p>
        </p:txBody>
      </p:sp>
    </p:spTree>
    <p:extLst>
      <p:ext uri="{BB962C8B-B14F-4D97-AF65-F5344CB8AC3E}">
        <p14:creationId xmlns:p14="http://schemas.microsoft.com/office/powerpoint/2010/main" val="2258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4175" y="849313"/>
            <a:ext cx="4078288" cy="229393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a:p>
        </p:txBody>
      </p:sp>
    </p:spTree>
    <p:extLst>
      <p:ext uri="{BB962C8B-B14F-4D97-AF65-F5344CB8AC3E}">
        <p14:creationId xmlns:p14="http://schemas.microsoft.com/office/powerpoint/2010/main" val="2668333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9938" y="5135405"/>
            <a:ext cx="5454942" cy="776643"/>
          </a:xfrm>
          <a:prstGeom prst="rect">
            <a:avLst/>
          </a:prstGeom>
        </p:spPr>
      </p:pic>
      <p:pic>
        <p:nvPicPr>
          <p:cNvPr id="18" name="Picture 17"/>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546904" y="2952867"/>
            <a:ext cx="7921608" cy="827902"/>
          </a:xfrm>
          <a:prstGeom prst="rect">
            <a:avLst/>
          </a:prstGeom>
        </p:spPr>
      </p:pic>
      <p:pic>
        <p:nvPicPr>
          <p:cNvPr id="21" name="Picture 20"/>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511006" y="947368"/>
            <a:ext cx="4645194" cy="858982"/>
          </a:xfrm>
          <a:prstGeom prst="rect">
            <a:avLst/>
          </a:prstGeom>
        </p:spPr>
      </p:pic>
      <p:sp>
        <p:nvSpPr>
          <p:cNvPr id="22" name="TextBox 21"/>
          <p:cNvSpPr txBox="1"/>
          <p:nvPr userDrawn="1"/>
        </p:nvSpPr>
        <p:spPr>
          <a:xfrm>
            <a:off x="440314" y="251014"/>
            <a:ext cx="4690197" cy="461665"/>
          </a:xfrm>
          <a:prstGeom prst="rect">
            <a:avLst/>
          </a:prstGeom>
          <a:noFill/>
        </p:spPr>
        <p:txBody>
          <a:bodyPr wrap="square" rtlCol="0">
            <a:spAutoFit/>
          </a:bodyPr>
          <a:lstStyle/>
          <a:p>
            <a:r>
              <a:rPr lang="en-NZ" sz="2400" b="1">
                <a:latin typeface="Arial" panose="020B0604020202020204" pitchFamily="34" charset="0"/>
                <a:cs typeface="Arial" panose="020B0604020202020204" pitchFamily="34" charset="0"/>
              </a:rPr>
              <a:t>Replacing Master Slide</a:t>
            </a:r>
            <a:r>
              <a:rPr lang="en-NZ" sz="2400" b="1" baseline="0">
                <a:latin typeface="Arial" panose="020B0604020202020204" pitchFamily="34" charset="0"/>
                <a:cs typeface="Arial" panose="020B0604020202020204" pitchFamily="34" charset="0"/>
              </a:rPr>
              <a:t> Images</a:t>
            </a:r>
            <a:endParaRPr lang="en-NZ" sz="2400" b="1">
              <a:latin typeface="Arial" panose="020B0604020202020204" pitchFamily="34" charset="0"/>
              <a:cs typeface="Arial" panose="020B0604020202020204" pitchFamily="34" charset="0"/>
            </a:endParaRPr>
          </a:p>
        </p:txBody>
      </p:sp>
      <p:sp>
        <p:nvSpPr>
          <p:cNvPr id="23" name="TextBox 22"/>
          <p:cNvSpPr txBox="1"/>
          <p:nvPr userDrawn="1"/>
        </p:nvSpPr>
        <p:spPr>
          <a:xfrm>
            <a:off x="459504" y="1813905"/>
            <a:ext cx="4690752" cy="276999"/>
          </a:xfrm>
          <a:prstGeom prst="rect">
            <a:avLst/>
          </a:prstGeom>
          <a:noFill/>
        </p:spPr>
        <p:txBody>
          <a:bodyPr wrap="square" rtlCol="0">
            <a:spAutoFit/>
          </a:bodyPr>
          <a:lstStyle/>
          <a:p>
            <a:r>
              <a:rPr lang="en-NZ" sz="1200" kern="1200">
                <a:solidFill>
                  <a:schemeClr val="tx1"/>
                </a:solidFill>
                <a:effectLst/>
                <a:latin typeface="Arial" panose="020B0604020202020204" pitchFamily="34" charset="0"/>
                <a:ea typeface="+mn-ea"/>
                <a:cs typeface="Arial" panose="020B0604020202020204" pitchFamily="34" charset="0"/>
              </a:rPr>
              <a:t>1. Select the </a:t>
            </a:r>
            <a:r>
              <a:rPr lang="en-NZ" sz="1200" b="1" i="1" kern="1200">
                <a:solidFill>
                  <a:schemeClr val="tx1"/>
                </a:solidFill>
                <a:effectLst/>
                <a:latin typeface="Arial" panose="020B0604020202020204" pitchFamily="34" charset="0"/>
                <a:ea typeface="+mn-ea"/>
                <a:cs typeface="Arial" panose="020B0604020202020204" pitchFamily="34" charset="0"/>
              </a:rPr>
              <a:t>View</a:t>
            </a:r>
            <a:r>
              <a:rPr lang="en-NZ" sz="1200" i="1" kern="1200">
                <a:solidFill>
                  <a:schemeClr val="tx1"/>
                </a:solidFill>
                <a:effectLst/>
                <a:latin typeface="Arial" panose="020B0604020202020204" pitchFamily="34" charset="0"/>
                <a:ea typeface="+mn-ea"/>
                <a:cs typeface="Arial" panose="020B0604020202020204" pitchFamily="34" charset="0"/>
              </a:rPr>
              <a:t> </a:t>
            </a:r>
            <a:r>
              <a:rPr lang="en-NZ" sz="1200" i="0" kern="1200">
                <a:solidFill>
                  <a:schemeClr val="tx1"/>
                </a:solidFill>
                <a:effectLst/>
                <a:latin typeface="Arial" panose="020B0604020202020204" pitchFamily="34" charset="0"/>
                <a:ea typeface="+mn-ea"/>
                <a:cs typeface="Arial" panose="020B0604020202020204" pitchFamily="34" charset="0"/>
              </a:rPr>
              <a:t>tab </a:t>
            </a:r>
            <a:r>
              <a:rPr lang="en-NZ" sz="1200" kern="1200">
                <a:solidFill>
                  <a:schemeClr val="tx1"/>
                </a:solidFill>
                <a:effectLst/>
                <a:latin typeface="Arial" panose="020B0604020202020204" pitchFamily="34" charset="0"/>
                <a:ea typeface="+mn-ea"/>
                <a:cs typeface="Arial" panose="020B0604020202020204" pitchFamily="34" charset="0"/>
              </a:rPr>
              <a:t>and click </a:t>
            </a:r>
            <a:r>
              <a:rPr lang="en-NZ" sz="1200" b="1" i="1" kern="1200">
                <a:solidFill>
                  <a:schemeClr val="tx1"/>
                </a:solidFill>
                <a:effectLst/>
                <a:latin typeface="Arial" panose="020B0604020202020204" pitchFamily="34" charset="0"/>
                <a:ea typeface="+mn-ea"/>
                <a:cs typeface="Arial" panose="020B0604020202020204" pitchFamily="34" charset="0"/>
              </a:rPr>
              <a:t>Slide Master</a:t>
            </a:r>
            <a:r>
              <a:rPr lang="en-NZ" sz="1200" i="1" kern="1200">
                <a:solidFill>
                  <a:schemeClr val="tx1"/>
                </a:solidFill>
                <a:effectLst/>
                <a:latin typeface="Arial" panose="020B0604020202020204" pitchFamily="34" charset="0"/>
                <a:ea typeface="+mn-ea"/>
                <a:cs typeface="Arial" panose="020B0604020202020204" pitchFamily="34" charset="0"/>
              </a:rPr>
              <a:t>.</a:t>
            </a:r>
            <a:endParaRPr lang="en-NZ" sz="1200" i="1">
              <a:latin typeface="Arial" panose="020B0604020202020204" pitchFamily="34" charset="0"/>
              <a:cs typeface="Arial" panose="020B0604020202020204" pitchFamily="34" charset="0"/>
            </a:endParaRPr>
          </a:p>
        </p:txBody>
      </p:sp>
      <p:sp>
        <p:nvSpPr>
          <p:cNvPr id="24" name="Rectangle 23"/>
          <p:cNvSpPr/>
          <p:nvPr userDrawn="1"/>
        </p:nvSpPr>
        <p:spPr>
          <a:xfrm>
            <a:off x="2619847" y="948682"/>
            <a:ext cx="487420" cy="7368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27" name="TextBox 26"/>
          <p:cNvSpPr txBox="1"/>
          <p:nvPr userDrawn="1"/>
        </p:nvSpPr>
        <p:spPr>
          <a:xfrm>
            <a:off x="439758" y="2406926"/>
            <a:ext cx="7469048"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2. Click on the slide picture</a:t>
            </a:r>
            <a:r>
              <a:rPr lang="en-NZ" sz="1200" b="0" i="0" kern="1200" baseline="0">
                <a:solidFill>
                  <a:schemeClr val="tx1"/>
                </a:solidFill>
                <a:effectLst/>
                <a:latin typeface="Arial" panose="020B0604020202020204" pitchFamily="34" charset="0"/>
                <a:ea typeface="+mn-ea"/>
                <a:cs typeface="Arial" panose="020B0604020202020204" pitchFamily="34" charset="0"/>
              </a:rPr>
              <a:t> ensure the image is selected rather than the transparent triangle graphic.</a:t>
            </a:r>
            <a:endParaRPr lang="en-NZ" sz="1200" b="0" i="0">
              <a:latin typeface="Arial" panose="020B0604020202020204" pitchFamily="34" charset="0"/>
              <a:cs typeface="Arial" panose="020B0604020202020204" pitchFamily="34" charset="0"/>
            </a:endParaRPr>
          </a:p>
        </p:txBody>
      </p:sp>
      <p:sp>
        <p:nvSpPr>
          <p:cNvPr id="28" name="TextBox 27"/>
          <p:cNvSpPr txBox="1"/>
          <p:nvPr userDrawn="1"/>
        </p:nvSpPr>
        <p:spPr>
          <a:xfrm>
            <a:off x="431800" y="3848105"/>
            <a:ext cx="6016875"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a:solidFill>
                  <a:schemeClr val="tx1"/>
                </a:solidFill>
                <a:effectLst/>
                <a:latin typeface="Arial" panose="020B0604020202020204" pitchFamily="34" charset="0"/>
                <a:ea typeface="+mn-ea"/>
                <a:cs typeface="Arial" panose="020B0604020202020204" pitchFamily="34" charset="0"/>
              </a:rPr>
              <a:t>Change picture </a:t>
            </a:r>
            <a:r>
              <a:rPr lang="en-NZ" sz="1200" b="0" i="0" kern="1200" baseline="0">
                <a:solidFill>
                  <a:schemeClr val="tx1"/>
                </a:solidFill>
                <a:effectLst/>
                <a:latin typeface="Arial" panose="020B0604020202020204" pitchFamily="34" charset="0"/>
                <a:ea typeface="+mn-ea"/>
                <a:cs typeface="Arial" panose="020B0604020202020204" pitchFamily="34" charset="0"/>
              </a:rPr>
              <a:t>on the </a:t>
            </a:r>
            <a:r>
              <a:rPr lang="en-NZ" sz="1200" b="1" i="1" kern="1200" baseline="0">
                <a:solidFill>
                  <a:schemeClr val="tx1"/>
                </a:solidFill>
                <a:effectLst/>
                <a:latin typeface="Arial" panose="020B0604020202020204" pitchFamily="34" charset="0"/>
                <a:ea typeface="+mn-ea"/>
                <a:cs typeface="Arial" panose="020B0604020202020204" pitchFamily="34" charset="0"/>
              </a:rPr>
              <a:t>Format</a:t>
            </a:r>
            <a:r>
              <a:rPr lang="en-NZ" sz="1200" b="0" i="0" kern="1200" baseline="0">
                <a:solidFill>
                  <a:schemeClr val="tx1"/>
                </a:solidFill>
                <a:effectLst/>
                <a:latin typeface="Arial" panose="020B0604020202020204" pitchFamily="34" charset="0"/>
                <a:ea typeface="+mn-ea"/>
                <a:cs typeface="Arial" panose="020B0604020202020204" pitchFamily="34" charset="0"/>
              </a:rPr>
              <a:t> tab </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29" name="Rectangle 28"/>
          <p:cNvSpPr/>
          <p:nvPr userDrawn="1"/>
        </p:nvSpPr>
        <p:spPr>
          <a:xfrm>
            <a:off x="453570" y="3142362"/>
            <a:ext cx="1355199" cy="273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
        <p:nvSpPr>
          <p:cNvPr id="40" name="TextBox 39"/>
          <p:cNvSpPr txBox="1"/>
          <p:nvPr userDrawn="1"/>
        </p:nvSpPr>
        <p:spPr>
          <a:xfrm>
            <a:off x="453570" y="4481421"/>
            <a:ext cx="7277634" cy="461665"/>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4. Double click your new image and adjust the transparency to between 20% and 10% depending on the contrast of the image. If being used on the divider pages.</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41" name="TextBox 40"/>
          <p:cNvSpPr txBox="1"/>
          <p:nvPr userDrawn="1"/>
        </p:nvSpPr>
        <p:spPr>
          <a:xfrm>
            <a:off x="482722" y="6002000"/>
            <a:ext cx="7426084" cy="276999"/>
          </a:xfrm>
          <a:prstGeom prst="rect">
            <a:avLst/>
          </a:prstGeom>
          <a:noFill/>
        </p:spPr>
        <p:txBody>
          <a:bodyPr wrap="square" rtlCol="0">
            <a:spAutoFit/>
          </a:bodyPr>
          <a:lstStyle/>
          <a:p>
            <a:r>
              <a:rPr lang="en-NZ" sz="1200" b="0" i="0" kern="1200">
                <a:solidFill>
                  <a:schemeClr val="tx1"/>
                </a:solidFill>
                <a:effectLst/>
                <a:latin typeface="Arial" panose="020B0604020202020204" pitchFamily="34" charset="0"/>
                <a:ea typeface="+mn-ea"/>
                <a:cs typeface="Arial" panose="020B0604020202020204" pitchFamily="34" charset="0"/>
              </a:rPr>
              <a:t>5. Select </a:t>
            </a:r>
            <a:r>
              <a:rPr lang="en-NZ" sz="1200" b="1" i="1" kern="120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a:solidFill>
                <a:schemeClr val="tx1"/>
              </a:solidFill>
              <a:effectLst/>
              <a:latin typeface="Arial" panose="020B0604020202020204" pitchFamily="34" charset="0"/>
              <a:ea typeface="+mn-ea"/>
              <a:cs typeface="Arial" panose="020B0604020202020204" pitchFamily="34" charset="0"/>
            </a:endParaRPr>
          </a:p>
        </p:txBody>
      </p:sp>
      <p:sp>
        <p:nvSpPr>
          <p:cNvPr id="42" name="Rectangle 41"/>
          <p:cNvSpPr/>
          <p:nvPr userDrawn="1"/>
        </p:nvSpPr>
        <p:spPr>
          <a:xfrm>
            <a:off x="5425440" y="5297820"/>
            <a:ext cx="599441" cy="5418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sz="1800"/>
          </a:p>
        </p:txBody>
      </p:sp>
    </p:spTree>
    <p:extLst>
      <p:ext uri="{BB962C8B-B14F-4D97-AF65-F5344CB8AC3E}">
        <p14:creationId xmlns:p14="http://schemas.microsoft.com/office/powerpoint/2010/main" val="35178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12846-5A9F-4D61-C2FA-E7933B447654}"/>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4" name="Title 1">
            <a:extLst>
              <a:ext uri="{FF2B5EF4-FFF2-40B4-BE49-F238E27FC236}">
                <a16:creationId xmlns:a16="http://schemas.microsoft.com/office/drawing/2014/main" id="{3530FC66-F31B-E821-4B50-2961BAB62BCD}"/>
              </a:ext>
            </a:extLst>
          </p:cNvPr>
          <p:cNvSpPr>
            <a:spLocks noGrp="1"/>
          </p:cNvSpPr>
          <p:nvPr>
            <p:ph type="title" hasCustomPrompt="1"/>
          </p:nvPr>
        </p:nvSpPr>
        <p:spPr>
          <a:xfrm>
            <a:off x="244308" y="1076053"/>
            <a:ext cx="5851692" cy="670364"/>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Contents</a:t>
            </a:r>
          </a:p>
        </p:txBody>
      </p:sp>
      <p:sp>
        <p:nvSpPr>
          <p:cNvPr id="22" name="Footer Placeholder 4">
            <a:extLst>
              <a:ext uri="{FF2B5EF4-FFF2-40B4-BE49-F238E27FC236}">
                <a16:creationId xmlns:a16="http://schemas.microsoft.com/office/drawing/2014/main" id="{123D13F9-90CD-8970-A370-98F7893A3F22}"/>
              </a:ext>
            </a:extLst>
          </p:cNvPr>
          <p:cNvSpPr>
            <a:spLocks noGrp="1"/>
          </p:cNvSpPr>
          <p:nvPr>
            <p:ph type="ftr" sz="quarter" idx="11"/>
          </p:nvPr>
        </p:nvSpPr>
        <p:spPr>
          <a:xfrm>
            <a:off x="244308" y="6357380"/>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3" name="TextBox 22">
            <a:extLst>
              <a:ext uri="{FF2B5EF4-FFF2-40B4-BE49-F238E27FC236}">
                <a16:creationId xmlns:a16="http://schemas.microsoft.com/office/drawing/2014/main" id="{7DEA3100-0697-3913-1C81-425E328D3823}"/>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sp>
        <p:nvSpPr>
          <p:cNvPr id="6" name="Text Placeholder 25">
            <a:extLst>
              <a:ext uri="{FF2B5EF4-FFF2-40B4-BE49-F238E27FC236}">
                <a16:creationId xmlns:a16="http://schemas.microsoft.com/office/drawing/2014/main" id="{835E5C5C-1794-97A6-CDC4-A698A6F04A07}"/>
              </a:ext>
            </a:extLst>
          </p:cNvPr>
          <p:cNvSpPr>
            <a:spLocks noGrp="1"/>
          </p:cNvSpPr>
          <p:nvPr>
            <p:ph type="body" sz="quarter" idx="12" hasCustomPrompt="1"/>
          </p:nvPr>
        </p:nvSpPr>
        <p:spPr>
          <a:xfrm>
            <a:off x="244308"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sp>
        <p:nvSpPr>
          <p:cNvPr id="7" name="Text Placeholder 25">
            <a:extLst>
              <a:ext uri="{FF2B5EF4-FFF2-40B4-BE49-F238E27FC236}">
                <a16:creationId xmlns:a16="http://schemas.microsoft.com/office/drawing/2014/main" id="{184B5837-2CB4-2AD1-E2E5-E6C83796B459}"/>
              </a:ext>
            </a:extLst>
          </p:cNvPr>
          <p:cNvSpPr>
            <a:spLocks noGrp="1"/>
          </p:cNvSpPr>
          <p:nvPr>
            <p:ph type="body" sz="quarter" idx="13" hasCustomPrompt="1"/>
          </p:nvPr>
        </p:nvSpPr>
        <p:spPr>
          <a:xfrm>
            <a:off x="6775450"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cxnSp>
        <p:nvCxnSpPr>
          <p:cNvPr id="8" name="Straight Connector 7">
            <a:extLst>
              <a:ext uri="{FF2B5EF4-FFF2-40B4-BE49-F238E27FC236}">
                <a16:creationId xmlns:a16="http://schemas.microsoft.com/office/drawing/2014/main" id="{8471C771-40E3-BF00-E4A8-8DBBFA94BC24}"/>
              </a:ext>
            </a:extLst>
          </p:cNvPr>
          <p:cNvCxnSpPr>
            <a:cxnSpLocks/>
          </p:cNvCxnSpPr>
          <p:nvPr userDrawn="1"/>
        </p:nvCxnSpPr>
        <p:spPr>
          <a:xfrm>
            <a:off x="373916" y="1810755"/>
            <a:ext cx="114076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F25E40-DF66-4A00-95E5-F481D187B3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25522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0ABA987D-397D-8261-B066-F05B20F354E1}"/>
              </a:ext>
            </a:extLst>
          </p:cNvPr>
          <p:cNvSpPr>
            <a:spLocks noGrp="1"/>
          </p:cNvSpPr>
          <p:nvPr>
            <p:ph type="pic" sz="quarter" idx="13"/>
          </p:nvPr>
        </p:nvSpPr>
        <p:spPr>
          <a:xfrm>
            <a:off x="8476735" y="1384471"/>
            <a:ext cx="3374703" cy="4611456"/>
          </a:xfrm>
        </p:spPr>
        <p:txBody>
          <a:bodyPr/>
          <a:lstStyle>
            <a:lvl1pPr>
              <a:buNone/>
              <a:defRPr/>
            </a:lvl1pPr>
          </a:lstStyle>
          <a:p>
            <a:r>
              <a:rPr lang="en-US"/>
              <a:t>Click icon to add picture</a:t>
            </a:r>
            <a:endParaRPr lang="en-NZ"/>
          </a:p>
        </p:txBody>
      </p:sp>
      <p:sp>
        <p:nvSpPr>
          <p:cNvPr id="3" name="Title 1">
            <a:extLst>
              <a:ext uri="{FF2B5EF4-FFF2-40B4-BE49-F238E27FC236}">
                <a16:creationId xmlns:a16="http://schemas.microsoft.com/office/drawing/2014/main" id="{79F76555-671D-07B8-2C3A-1578202DC1A5}"/>
              </a:ext>
            </a:extLst>
          </p:cNvPr>
          <p:cNvSpPr>
            <a:spLocks noGrp="1"/>
          </p:cNvSpPr>
          <p:nvPr>
            <p:ph type="title" hasCustomPrompt="1"/>
          </p:nvPr>
        </p:nvSpPr>
        <p:spPr>
          <a:xfrm>
            <a:off x="340561" y="310452"/>
            <a:ext cx="9567154" cy="73470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4" name="Content Placeholder 2">
            <a:extLst>
              <a:ext uri="{FF2B5EF4-FFF2-40B4-BE49-F238E27FC236}">
                <a16:creationId xmlns:a16="http://schemas.microsoft.com/office/drawing/2014/main" id="{8AFD5210-B31A-8841-ACE8-5E62E8C0C82C}"/>
              </a:ext>
            </a:extLst>
          </p:cNvPr>
          <p:cNvSpPr>
            <a:spLocks noGrp="1"/>
          </p:cNvSpPr>
          <p:nvPr>
            <p:ph idx="1" hasCustomPrompt="1"/>
          </p:nvPr>
        </p:nvSpPr>
        <p:spPr>
          <a:xfrm>
            <a:off x="340560" y="1389444"/>
            <a:ext cx="7864325" cy="460806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5" name="Slide Number Placeholder 5">
            <a:extLst>
              <a:ext uri="{FF2B5EF4-FFF2-40B4-BE49-F238E27FC236}">
                <a16:creationId xmlns:a16="http://schemas.microsoft.com/office/drawing/2014/main" id="{15894D37-9C27-6D83-832A-4EE9E33588A8}"/>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6" name="Footer Placeholder 4">
            <a:extLst>
              <a:ext uri="{FF2B5EF4-FFF2-40B4-BE49-F238E27FC236}">
                <a16:creationId xmlns:a16="http://schemas.microsoft.com/office/drawing/2014/main" id="{E6DD183F-FD60-5E82-ECC5-4B6696D0819E}"/>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5A2FCC8A-6E7D-859A-CD22-461216C7C8E7}"/>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D74A71D5-9964-883C-0DBE-8F180C2A0651}"/>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351787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Replace Master Slide Instructions">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0ABA987D-397D-8261-B066-F05B20F354E1}"/>
              </a:ext>
            </a:extLst>
          </p:cNvPr>
          <p:cNvSpPr>
            <a:spLocks noGrp="1"/>
          </p:cNvSpPr>
          <p:nvPr>
            <p:ph type="pic" sz="quarter" idx="13"/>
          </p:nvPr>
        </p:nvSpPr>
        <p:spPr>
          <a:xfrm>
            <a:off x="340560" y="1384471"/>
            <a:ext cx="8143040" cy="4611456"/>
          </a:xfrm>
        </p:spPr>
        <p:txBody>
          <a:bodyPr/>
          <a:lstStyle>
            <a:lvl1pPr>
              <a:buNone/>
              <a:defRPr/>
            </a:lvl1pPr>
          </a:lstStyle>
          <a:p>
            <a:r>
              <a:rPr lang="en-US"/>
              <a:t>Click icon to add picture</a:t>
            </a:r>
            <a:endParaRPr lang="en-NZ"/>
          </a:p>
        </p:txBody>
      </p:sp>
      <p:sp>
        <p:nvSpPr>
          <p:cNvPr id="3" name="Title 1">
            <a:extLst>
              <a:ext uri="{FF2B5EF4-FFF2-40B4-BE49-F238E27FC236}">
                <a16:creationId xmlns:a16="http://schemas.microsoft.com/office/drawing/2014/main" id="{79F76555-671D-07B8-2C3A-1578202DC1A5}"/>
              </a:ext>
            </a:extLst>
          </p:cNvPr>
          <p:cNvSpPr>
            <a:spLocks noGrp="1"/>
          </p:cNvSpPr>
          <p:nvPr>
            <p:ph type="title" hasCustomPrompt="1"/>
          </p:nvPr>
        </p:nvSpPr>
        <p:spPr>
          <a:xfrm>
            <a:off x="340561" y="310452"/>
            <a:ext cx="9567154" cy="73470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4" name="Content Placeholder 2">
            <a:extLst>
              <a:ext uri="{FF2B5EF4-FFF2-40B4-BE49-F238E27FC236}">
                <a16:creationId xmlns:a16="http://schemas.microsoft.com/office/drawing/2014/main" id="{8AFD5210-B31A-8841-ACE8-5E62E8C0C82C}"/>
              </a:ext>
            </a:extLst>
          </p:cNvPr>
          <p:cNvSpPr>
            <a:spLocks noGrp="1"/>
          </p:cNvSpPr>
          <p:nvPr>
            <p:ph idx="1" hasCustomPrompt="1"/>
          </p:nvPr>
        </p:nvSpPr>
        <p:spPr>
          <a:xfrm>
            <a:off x="8817994" y="1389444"/>
            <a:ext cx="3033445" cy="4608067"/>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8" name="Slide Number Placeholder 5">
            <a:extLst>
              <a:ext uri="{FF2B5EF4-FFF2-40B4-BE49-F238E27FC236}">
                <a16:creationId xmlns:a16="http://schemas.microsoft.com/office/drawing/2014/main" id="{18C8A5CA-2437-C938-BB4A-693FFBE8CE62}"/>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9" name="Footer Placeholder 4">
            <a:extLst>
              <a:ext uri="{FF2B5EF4-FFF2-40B4-BE49-F238E27FC236}">
                <a16:creationId xmlns:a16="http://schemas.microsoft.com/office/drawing/2014/main" id="{3E3F68BB-9403-A4A8-7B81-C7063991422F}"/>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12" name="TextBox 11">
            <a:extLst>
              <a:ext uri="{FF2B5EF4-FFF2-40B4-BE49-F238E27FC236}">
                <a16:creationId xmlns:a16="http://schemas.microsoft.com/office/drawing/2014/main" id="{5FC67178-6CB9-CE72-88BF-8D8C645D0D1C}"/>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13" name="Picture 12">
            <a:extLst>
              <a:ext uri="{FF2B5EF4-FFF2-40B4-BE49-F238E27FC236}">
                <a16:creationId xmlns:a16="http://schemas.microsoft.com/office/drawing/2014/main" id="{3B67A0DD-7ABF-A0BE-A2E7-0B1A3066B020}"/>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2013503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03119"/>
            <a:ext cx="10067543" cy="733495"/>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5" name="Text Placeholder 4"/>
          <p:cNvSpPr>
            <a:spLocks noGrp="1"/>
          </p:cNvSpPr>
          <p:nvPr>
            <p:ph type="body" sz="quarter" idx="13" hasCustomPrompt="1"/>
          </p:nvPr>
        </p:nvSpPr>
        <p:spPr>
          <a:xfrm>
            <a:off x="338330" y="1318104"/>
            <a:ext cx="5432276" cy="4651821"/>
          </a:xfrm>
        </p:spPr>
        <p:txBody>
          <a:bodyPr>
            <a:normAutofit/>
          </a:bodyPr>
          <a:lstStyle>
            <a:lvl1pPr>
              <a:buClr>
                <a:srgbClr val="641C2E"/>
              </a:buClr>
              <a:defRPr sz="2000"/>
            </a:lvl1pPr>
          </a:lstStyle>
          <a:p>
            <a:pPr lvl="0"/>
            <a:r>
              <a:rPr lang="en-US"/>
              <a:t>Bullet List</a:t>
            </a:r>
          </a:p>
          <a:p>
            <a:pPr lvl="0"/>
            <a:r>
              <a:rPr lang="en-US"/>
              <a:t>Bullet List</a:t>
            </a:r>
          </a:p>
          <a:p>
            <a:pPr lvl="0"/>
            <a:r>
              <a:rPr lang="en-US"/>
              <a:t>Bullet List</a:t>
            </a:r>
          </a:p>
        </p:txBody>
      </p:sp>
      <p:sp>
        <p:nvSpPr>
          <p:cNvPr id="4" name="Picture Placeholder 3">
            <a:extLst>
              <a:ext uri="{FF2B5EF4-FFF2-40B4-BE49-F238E27FC236}">
                <a16:creationId xmlns:a16="http://schemas.microsoft.com/office/drawing/2014/main" id="{DF79281B-6544-BE02-4D21-DB70EF28D529}"/>
              </a:ext>
            </a:extLst>
          </p:cNvPr>
          <p:cNvSpPr>
            <a:spLocks noGrp="1"/>
          </p:cNvSpPr>
          <p:nvPr>
            <p:ph type="pic" sz="quarter" idx="14"/>
          </p:nvPr>
        </p:nvSpPr>
        <p:spPr>
          <a:xfrm>
            <a:off x="6096000" y="1318104"/>
            <a:ext cx="5754688" cy="4652484"/>
          </a:xfrm>
        </p:spPr>
        <p:txBody>
          <a:bodyPr/>
          <a:lstStyle>
            <a:lvl1pPr marL="0" indent="0">
              <a:buFontTx/>
              <a:buNone/>
              <a:defRPr/>
            </a:lvl1pPr>
          </a:lstStyle>
          <a:p>
            <a:pPr marL="0" marR="0" lvl="0" indent="0" algn="l" defTabSz="914400" rtl="0" eaLnBrk="1" fontAlgn="auto" latinLnBrk="0" hangingPunct="1">
              <a:lnSpc>
                <a:spcPct val="90000"/>
              </a:lnSpc>
              <a:spcBef>
                <a:spcPts val="1000"/>
              </a:spcBef>
              <a:spcAft>
                <a:spcPts val="0"/>
              </a:spcAft>
              <a:buClr>
                <a:srgbClr val="641C2E"/>
              </a:buClr>
              <a:buSzTx/>
              <a:buFontTx/>
              <a:buNone/>
              <a:tabLst/>
              <a:defRPr/>
            </a:pPr>
            <a:r>
              <a:rPr lang="en-US"/>
              <a:t>Click icon to add picture</a:t>
            </a:r>
            <a:endParaRPr lang="en-NZ"/>
          </a:p>
        </p:txBody>
      </p:sp>
      <p:sp>
        <p:nvSpPr>
          <p:cNvPr id="3" name="Slide Number Placeholder 5">
            <a:extLst>
              <a:ext uri="{FF2B5EF4-FFF2-40B4-BE49-F238E27FC236}">
                <a16:creationId xmlns:a16="http://schemas.microsoft.com/office/drawing/2014/main" id="{F00962AC-EA07-1483-55E6-191B4AA63F6F}"/>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8" name="Footer Placeholder 4">
            <a:extLst>
              <a:ext uri="{FF2B5EF4-FFF2-40B4-BE49-F238E27FC236}">
                <a16:creationId xmlns:a16="http://schemas.microsoft.com/office/drawing/2014/main" id="{8CDEE381-6723-4FAB-B3AA-77A84CEEB7C2}"/>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9" name="TextBox 8">
            <a:extLst>
              <a:ext uri="{FF2B5EF4-FFF2-40B4-BE49-F238E27FC236}">
                <a16:creationId xmlns:a16="http://schemas.microsoft.com/office/drawing/2014/main" id="{7F386362-8152-C3A7-BB9F-4A185784A52B}"/>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02A1A133-0ECD-35C0-2E2C-DFB4B48B7331}"/>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03119"/>
            <a:ext cx="10067543" cy="733495"/>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5" name="Text Placeholder 4"/>
          <p:cNvSpPr>
            <a:spLocks noGrp="1"/>
          </p:cNvSpPr>
          <p:nvPr>
            <p:ph type="body" sz="quarter" idx="13" hasCustomPrompt="1"/>
          </p:nvPr>
        </p:nvSpPr>
        <p:spPr>
          <a:xfrm>
            <a:off x="338329" y="1318104"/>
            <a:ext cx="11513109" cy="4651821"/>
          </a:xfrm>
        </p:spPr>
        <p:txBody>
          <a:bodyPr>
            <a:normAutofit/>
          </a:bodyPr>
          <a:lstStyle>
            <a:lvl1pPr>
              <a:buClr>
                <a:srgbClr val="641C2E"/>
              </a:buClr>
              <a:defRPr sz="2000"/>
            </a:lvl1pPr>
          </a:lstStyle>
          <a:p>
            <a:pPr lvl="0"/>
            <a:r>
              <a:rPr lang="en-US"/>
              <a:t>Bullet List</a:t>
            </a:r>
          </a:p>
          <a:p>
            <a:pPr lvl="0"/>
            <a:r>
              <a:rPr lang="en-US"/>
              <a:t>Bullet List</a:t>
            </a:r>
          </a:p>
          <a:p>
            <a:pPr lvl="0"/>
            <a:r>
              <a:rPr lang="en-US"/>
              <a:t>Bullet List</a:t>
            </a:r>
          </a:p>
        </p:txBody>
      </p:sp>
      <p:sp>
        <p:nvSpPr>
          <p:cNvPr id="4" name="Slide Number Placeholder 5">
            <a:extLst>
              <a:ext uri="{FF2B5EF4-FFF2-40B4-BE49-F238E27FC236}">
                <a16:creationId xmlns:a16="http://schemas.microsoft.com/office/drawing/2014/main" id="{FDC230BE-A46D-C6A0-DD80-A60B64F73743}"/>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7" name="Footer Placeholder 4">
            <a:extLst>
              <a:ext uri="{FF2B5EF4-FFF2-40B4-BE49-F238E27FC236}">
                <a16:creationId xmlns:a16="http://schemas.microsoft.com/office/drawing/2014/main" id="{815BC43E-D192-E22E-FB0D-113F82C3F8F6}"/>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8" name="TextBox 7">
            <a:extLst>
              <a:ext uri="{FF2B5EF4-FFF2-40B4-BE49-F238E27FC236}">
                <a16:creationId xmlns:a16="http://schemas.microsoft.com/office/drawing/2014/main" id="{2D942FC7-7801-CFB2-B018-0EBBC9BD325E}"/>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B8748A38-BD98-6467-2B92-10DDF4CAB095}"/>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2156018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14" name="Chart Placeholder 13"/>
          <p:cNvSpPr>
            <a:spLocks noGrp="1"/>
          </p:cNvSpPr>
          <p:nvPr>
            <p:ph type="chart" sz="quarter" idx="13"/>
          </p:nvPr>
        </p:nvSpPr>
        <p:spPr>
          <a:xfrm>
            <a:off x="6109960" y="1327247"/>
            <a:ext cx="5734565" cy="4383195"/>
          </a:xfrm>
        </p:spPr>
        <p:txBody>
          <a:bodyPr/>
          <a:lstStyle>
            <a:lvl1pPr>
              <a:buNone/>
              <a:defRPr/>
            </a:lvl1pPr>
          </a:lstStyle>
          <a:p>
            <a:r>
              <a:rPr lang="en-US"/>
              <a:t>Click icon to add chart</a:t>
            </a:r>
            <a:endParaRPr lang="en-NZ"/>
          </a:p>
        </p:txBody>
      </p:sp>
      <p:sp>
        <p:nvSpPr>
          <p:cNvPr id="18" name="Text Placeholder 17"/>
          <p:cNvSpPr>
            <a:spLocks noGrp="1"/>
          </p:cNvSpPr>
          <p:nvPr>
            <p:ph type="body" sz="quarter" idx="14"/>
          </p:nvPr>
        </p:nvSpPr>
        <p:spPr>
          <a:xfrm>
            <a:off x="347474" y="1327247"/>
            <a:ext cx="5415012" cy="4396195"/>
          </a:xfrm>
        </p:spPr>
        <p:txBody>
          <a:bodyPr/>
          <a:lstStyle>
            <a:lvl1pPr>
              <a:buClr>
                <a:srgbClr val="641C2E"/>
              </a:buClr>
              <a:defRPr/>
            </a:lvl1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Slide Number Placeholder 5">
            <a:extLst>
              <a:ext uri="{FF2B5EF4-FFF2-40B4-BE49-F238E27FC236}">
                <a16:creationId xmlns:a16="http://schemas.microsoft.com/office/drawing/2014/main" id="{CD416238-767F-C2BA-EF24-93B0409A81F6}"/>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6" name="Footer Placeholder 4">
            <a:extLst>
              <a:ext uri="{FF2B5EF4-FFF2-40B4-BE49-F238E27FC236}">
                <a16:creationId xmlns:a16="http://schemas.microsoft.com/office/drawing/2014/main" id="{45B57259-5861-DE94-89CB-42D86FE9842F}"/>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46A179A7-F026-E756-30E8-9F9DD33D9362}"/>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439A2411-8B01-F973-528E-A2DB47215243}"/>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5" name="Picture Placeholder 14"/>
          <p:cNvSpPr>
            <a:spLocks noGrp="1"/>
          </p:cNvSpPr>
          <p:nvPr>
            <p:ph type="pic" sz="quarter" idx="16"/>
          </p:nvPr>
        </p:nvSpPr>
        <p:spPr>
          <a:xfrm>
            <a:off x="6091629" y="1327247"/>
            <a:ext cx="5759810" cy="4416552"/>
          </a:xfrm>
        </p:spPr>
        <p:txBody>
          <a:bodyPr/>
          <a:lstStyle>
            <a:lvl1pPr marL="0" indent="0">
              <a:buClr>
                <a:srgbClr val="641C2E"/>
              </a:buClr>
              <a:buNone/>
              <a:defRPr/>
            </a:lvl1pPr>
          </a:lstStyle>
          <a:p>
            <a:r>
              <a:rPr lang="en-US"/>
              <a:t>Click icon to add picture</a:t>
            </a:r>
            <a:endParaRPr lang="en-NZ"/>
          </a:p>
        </p:txBody>
      </p:sp>
      <p:sp>
        <p:nvSpPr>
          <p:cNvPr id="4" name="Text Placeholder 17">
            <a:extLst>
              <a:ext uri="{FF2B5EF4-FFF2-40B4-BE49-F238E27FC236}">
                <a16:creationId xmlns:a16="http://schemas.microsoft.com/office/drawing/2014/main" id="{70638733-4CEC-B382-C71A-557BAC62E234}"/>
              </a:ext>
            </a:extLst>
          </p:cNvPr>
          <p:cNvSpPr>
            <a:spLocks noGrp="1"/>
          </p:cNvSpPr>
          <p:nvPr>
            <p:ph type="body" sz="quarter" idx="14"/>
          </p:nvPr>
        </p:nvSpPr>
        <p:spPr>
          <a:xfrm>
            <a:off x="347474" y="1327247"/>
            <a:ext cx="5415012" cy="4396195"/>
          </a:xfrm>
        </p:spPr>
        <p:txBody>
          <a:bodyPr/>
          <a:lstStyle>
            <a:lvl1pPr>
              <a:buClr>
                <a:srgbClr val="641C2E"/>
              </a:buClr>
              <a:defRPr/>
            </a:lvl1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itle 1">
            <a:extLst>
              <a:ext uri="{FF2B5EF4-FFF2-40B4-BE49-F238E27FC236}">
                <a16:creationId xmlns:a16="http://schemas.microsoft.com/office/drawing/2014/main" id="{E58FA16A-6AB0-B0D1-133A-44E65E79C658}"/>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2" name="Slide Number Placeholder 5">
            <a:extLst>
              <a:ext uri="{FF2B5EF4-FFF2-40B4-BE49-F238E27FC236}">
                <a16:creationId xmlns:a16="http://schemas.microsoft.com/office/drawing/2014/main" id="{474E4689-F364-64C7-BB37-987AB47B056A}"/>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3" name="Footer Placeholder 4">
            <a:extLst>
              <a:ext uri="{FF2B5EF4-FFF2-40B4-BE49-F238E27FC236}">
                <a16:creationId xmlns:a16="http://schemas.microsoft.com/office/drawing/2014/main" id="{F8395871-7E17-BB7F-151C-76F86C7A740A}"/>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E180F6AF-CD26-9028-A15E-04164AE9DCB6}"/>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8A7EC8B9-7B32-9FA0-C462-3BC1EBD139A8}"/>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2" name="Content Placeholder 11"/>
          <p:cNvSpPr>
            <a:spLocks noGrp="1"/>
          </p:cNvSpPr>
          <p:nvPr>
            <p:ph sz="quarter" idx="15"/>
          </p:nvPr>
        </p:nvSpPr>
        <p:spPr>
          <a:xfrm>
            <a:off x="347472" y="1334828"/>
            <a:ext cx="5464576" cy="4397746"/>
          </a:xfrm>
        </p:spPr>
        <p:txBody>
          <a:bodyPr/>
          <a:lstStyle>
            <a:lvl1pPr>
              <a:buClr>
                <a:srgbClr val="641C2E"/>
              </a:buCl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Clr>
                <a:schemeClr val="accent2">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1" name="Content Placeholder 11"/>
          <p:cNvSpPr>
            <a:spLocks noGrp="1"/>
          </p:cNvSpPr>
          <p:nvPr>
            <p:ph sz="quarter" idx="17"/>
          </p:nvPr>
        </p:nvSpPr>
        <p:spPr>
          <a:xfrm>
            <a:off x="6379953" y="1337704"/>
            <a:ext cx="5464576" cy="4394870"/>
          </a:xfrm>
        </p:spPr>
        <p:txBody>
          <a:bodyPr/>
          <a:lstStyle>
            <a:lvl1pPr>
              <a:buClr>
                <a:srgbClr val="641C2E"/>
              </a:buClr>
              <a:defRPr/>
            </a:lvl1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15" name="Title 1">
            <a:extLst>
              <a:ext uri="{FF2B5EF4-FFF2-40B4-BE49-F238E27FC236}">
                <a16:creationId xmlns:a16="http://schemas.microsoft.com/office/drawing/2014/main" id="{8BCEAF5C-0E9D-6B79-6439-630F148EABCC}"/>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2" name="Slide Number Placeholder 5">
            <a:extLst>
              <a:ext uri="{FF2B5EF4-FFF2-40B4-BE49-F238E27FC236}">
                <a16:creationId xmlns:a16="http://schemas.microsoft.com/office/drawing/2014/main" id="{D91AC2F3-E780-2536-F249-F8E1C3C80071}"/>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3" name="Footer Placeholder 4">
            <a:extLst>
              <a:ext uri="{FF2B5EF4-FFF2-40B4-BE49-F238E27FC236}">
                <a16:creationId xmlns:a16="http://schemas.microsoft.com/office/drawing/2014/main" id="{B4F6BEF9-A0E6-C1D1-6B6E-4471F89301FF}"/>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4" name="TextBox 3">
            <a:extLst>
              <a:ext uri="{FF2B5EF4-FFF2-40B4-BE49-F238E27FC236}">
                <a16:creationId xmlns:a16="http://schemas.microsoft.com/office/drawing/2014/main" id="{2E041A53-76E3-A638-B73F-147143FF577E}"/>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F9343588-5B3C-B066-6D26-B034EF413D2D}"/>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2" name="Table Placeholder 11"/>
          <p:cNvSpPr>
            <a:spLocks noGrp="1"/>
          </p:cNvSpPr>
          <p:nvPr>
            <p:ph type="tbl" sz="quarter" idx="13"/>
          </p:nvPr>
        </p:nvSpPr>
        <p:spPr>
          <a:xfrm>
            <a:off x="350686" y="1322194"/>
            <a:ext cx="11513110" cy="4657027"/>
          </a:xfrm>
        </p:spPr>
        <p:txBody>
          <a:bodyPr/>
          <a:lstStyle>
            <a:lvl1pPr>
              <a:buNone/>
              <a:defRPr/>
            </a:lvl1pPr>
          </a:lstStyle>
          <a:p>
            <a:r>
              <a:rPr lang="en-US"/>
              <a:t>Click icon to add table</a:t>
            </a:r>
            <a:endParaRPr lang="en-NZ"/>
          </a:p>
        </p:txBody>
      </p:sp>
      <p:sp>
        <p:nvSpPr>
          <p:cNvPr id="3" name="Title 1">
            <a:extLst>
              <a:ext uri="{FF2B5EF4-FFF2-40B4-BE49-F238E27FC236}">
                <a16:creationId xmlns:a16="http://schemas.microsoft.com/office/drawing/2014/main" id="{3C14A677-8689-956C-21A8-42B6E81DA1BF}"/>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2" name="Slide Number Placeholder 5">
            <a:extLst>
              <a:ext uri="{FF2B5EF4-FFF2-40B4-BE49-F238E27FC236}">
                <a16:creationId xmlns:a16="http://schemas.microsoft.com/office/drawing/2014/main" id="{FD0B31B2-567C-676B-5411-2DAC8C938BAF}"/>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6" name="Footer Placeholder 4">
            <a:extLst>
              <a:ext uri="{FF2B5EF4-FFF2-40B4-BE49-F238E27FC236}">
                <a16:creationId xmlns:a16="http://schemas.microsoft.com/office/drawing/2014/main" id="{856A98B0-3958-9A17-7640-44BF278BEC02}"/>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8851A411-9CE1-F8BB-F7C7-91F701DAB0A6}"/>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87E9EE54-FEEC-78B3-1C11-C9DC332B01D8}"/>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5" name="Chart Placeholder 14"/>
          <p:cNvSpPr>
            <a:spLocks noGrp="1"/>
          </p:cNvSpPr>
          <p:nvPr>
            <p:ph type="chart" sz="quarter" idx="13"/>
          </p:nvPr>
        </p:nvSpPr>
        <p:spPr>
          <a:xfrm>
            <a:off x="353897" y="1292422"/>
            <a:ext cx="11522255" cy="4666199"/>
          </a:xfrm>
        </p:spPr>
        <p:txBody>
          <a:bodyPr/>
          <a:lstStyle>
            <a:lvl1pPr>
              <a:buNone/>
              <a:defRPr/>
            </a:lvl1pPr>
          </a:lstStyle>
          <a:p>
            <a:r>
              <a:rPr lang="en-US"/>
              <a:t>Click icon to add chart</a:t>
            </a:r>
            <a:endParaRPr lang="en-NZ"/>
          </a:p>
        </p:txBody>
      </p:sp>
      <p:sp>
        <p:nvSpPr>
          <p:cNvPr id="3" name="Title 1">
            <a:extLst>
              <a:ext uri="{FF2B5EF4-FFF2-40B4-BE49-F238E27FC236}">
                <a16:creationId xmlns:a16="http://schemas.microsoft.com/office/drawing/2014/main" id="{78A2448D-B94C-3596-E29F-2EFAADD20F8E}"/>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2" name="Slide Number Placeholder 5">
            <a:extLst>
              <a:ext uri="{FF2B5EF4-FFF2-40B4-BE49-F238E27FC236}">
                <a16:creationId xmlns:a16="http://schemas.microsoft.com/office/drawing/2014/main" id="{5E0EF846-44FB-A26B-3C08-37B5D42BF6E4}"/>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6" name="Footer Placeholder 4">
            <a:extLst>
              <a:ext uri="{FF2B5EF4-FFF2-40B4-BE49-F238E27FC236}">
                <a16:creationId xmlns:a16="http://schemas.microsoft.com/office/drawing/2014/main" id="{C5898283-CE66-3FA8-BA2A-EDAB64ACBE88}"/>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06DD14F6-AE17-C3DF-07C5-8AA4A5A19A5F}"/>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EBAD1312-97F0-F163-8CAA-A9F1ED352EB2}"/>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67337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025F5-B203-0889-37A5-8E5E39DCBECD}"/>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7426404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7061199" y="1307150"/>
            <a:ext cx="4790239" cy="4688778"/>
          </a:xfrm>
        </p:spPr>
        <p:txBody>
          <a:bodyPr/>
          <a:lstStyle>
            <a:lvl1pPr>
              <a:buNone/>
              <a:defRPr/>
            </a:lvl1pPr>
          </a:lstStyle>
          <a:p>
            <a:r>
              <a:rPr lang="en-US"/>
              <a:t>Click icon to add picture</a:t>
            </a:r>
            <a:endParaRPr lang="en-NZ"/>
          </a:p>
        </p:txBody>
      </p:sp>
      <p:sp>
        <p:nvSpPr>
          <p:cNvPr id="3" name="Content Placeholder 2"/>
          <p:cNvSpPr>
            <a:spLocks noGrp="1"/>
          </p:cNvSpPr>
          <p:nvPr>
            <p:ph idx="1" hasCustomPrompt="1"/>
          </p:nvPr>
        </p:nvSpPr>
        <p:spPr>
          <a:xfrm>
            <a:off x="329185" y="1307149"/>
            <a:ext cx="6602194" cy="4690363"/>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Enter Content Here</a:t>
            </a:r>
          </a:p>
        </p:txBody>
      </p:sp>
      <p:sp>
        <p:nvSpPr>
          <p:cNvPr id="4" name="Title 1">
            <a:extLst>
              <a:ext uri="{FF2B5EF4-FFF2-40B4-BE49-F238E27FC236}">
                <a16:creationId xmlns:a16="http://schemas.microsoft.com/office/drawing/2014/main" id="{981D7E07-9806-645B-AB4F-6E57C4525F85}"/>
              </a:ext>
            </a:extLst>
          </p:cNvPr>
          <p:cNvSpPr>
            <a:spLocks noGrp="1"/>
          </p:cNvSpPr>
          <p:nvPr>
            <p:ph type="title" hasCustomPrompt="1"/>
          </p:nvPr>
        </p:nvSpPr>
        <p:spPr>
          <a:xfrm>
            <a:off x="347472" y="303119"/>
            <a:ext cx="10067543" cy="713232"/>
          </a:xfrm>
        </p:spPr>
        <p:txBody>
          <a:bodyPr>
            <a:normAutofit/>
          </a:bodyPr>
          <a:lstStyle>
            <a:lvl1pPr>
              <a:defRPr sz="3600" b="1">
                <a:solidFill>
                  <a:schemeClr val="tx1"/>
                </a:solidFill>
                <a:latin typeface="Arial" panose="020B0604020202020204" pitchFamily="34" charset="0"/>
                <a:cs typeface="Arial" panose="020B0604020202020204" pitchFamily="34" charset="0"/>
              </a:defRPr>
            </a:lvl1pPr>
          </a:lstStyle>
          <a:p>
            <a:r>
              <a:rPr lang="en-US"/>
              <a:t>Enter Title Here</a:t>
            </a:r>
          </a:p>
        </p:txBody>
      </p:sp>
      <p:sp>
        <p:nvSpPr>
          <p:cNvPr id="2" name="Slide Number Placeholder 5">
            <a:extLst>
              <a:ext uri="{FF2B5EF4-FFF2-40B4-BE49-F238E27FC236}">
                <a16:creationId xmlns:a16="http://schemas.microsoft.com/office/drawing/2014/main" id="{E7942638-6983-0075-2AA0-866C7A576685}"/>
              </a:ext>
            </a:extLst>
          </p:cNvPr>
          <p:cNvSpPr>
            <a:spLocks noGrp="1"/>
          </p:cNvSpPr>
          <p:nvPr>
            <p:ph type="sldNum" sz="quarter" idx="12"/>
          </p:nvPr>
        </p:nvSpPr>
        <p:spPr>
          <a:xfrm>
            <a:off x="285697" y="6404201"/>
            <a:ext cx="1055771" cy="182345"/>
          </a:xfrm>
        </p:spPr>
        <p:txBody>
          <a:bodyPr/>
          <a:lstStyle>
            <a:lvl1pPr algn="l">
              <a:defRPr lang="en-NZ" sz="1200" b="1" kern="1200" smtClean="0">
                <a:solidFill>
                  <a:schemeClr val="tx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7" name="Footer Placeholder 4">
            <a:extLst>
              <a:ext uri="{FF2B5EF4-FFF2-40B4-BE49-F238E27FC236}">
                <a16:creationId xmlns:a16="http://schemas.microsoft.com/office/drawing/2014/main" id="{B4275856-778C-637A-9C25-7979433B2688}"/>
              </a:ext>
            </a:extLst>
          </p:cNvPr>
          <p:cNvSpPr>
            <a:spLocks noGrp="1"/>
          </p:cNvSpPr>
          <p:nvPr>
            <p:ph type="ftr" sz="quarter" idx="11"/>
          </p:nvPr>
        </p:nvSpPr>
        <p:spPr>
          <a:xfrm>
            <a:off x="1341468" y="6404201"/>
            <a:ext cx="4844999" cy="178106"/>
          </a:xfrm>
        </p:spPr>
        <p:txBody>
          <a:bodyPr/>
          <a:lstStyle>
            <a:lvl1pPr algn="l">
              <a:defRPr>
                <a:solidFill>
                  <a:schemeClr val="tx1"/>
                </a:solidFill>
                <a:latin typeface="Arial" pitchFamily="34" charset="0"/>
                <a:cs typeface="Arial" pitchFamily="34" charset="0"/>
              </a:defRPr>
            </a:lvl1pPr>
          </a:lstStyle>
          <a:p>
            <a:endParaRPr lang="en-NZ"/>
          </a:p>
        </p:txBody>
      </p:sp>
      <p:sp>
        <p:nvSpPr>
          <p:cNvPr id="8" name="TextBox 7">
            <a:extLst>
              <a:ext uri="{FF2B5EF4-FFF2-40B4-BE49-F238E27FC236}">
                <a16:creationId xmlns:a16="http://schemas.microsoft.com/office/drawing/2014/main" id="{1D039EE6-D1D6-90AB-D331-59747E81001C}"/>
              </a:ext>
            </a:extLst>
          </p:cNvPr>
          <p:cNvSpPr txBox="1"/>
          <p:nvPr userDrawn="1"/>
        </p:nvSpPr>
        <p:spPr>
          <a:xfrm>
            <a:off x="9134348" y="6361071"/>
            <a:ext cx="2771955" cy="276999"/>
          </a:xfrm>
          <a:prstGeom prst="rect">
            <a:avLst/>
          </a:prstGeom>
          <a:noFill/>
        </p:spPr>
        <p:txBody>
          <a:bodyPr wrap="square" rtlCol="0">
            <a:spAutoFit/>
          </a:bodyPr>
          <a:lstStyle/>
          <a:p>
            <a:pPr algn="r"/>
            <a:r>
              <a:rPr lang="en-NZ" sz="1200" err="1">
                <a:solidFill>
                  <a:schemeClr val="tx1"/>
                </a:solidFill>
                <a:latin typeface="Arial" pitchFamily="34" charset="0"/>
                <a:cs typeface="Arial" pitchFamily="34" charset="0"/>
              </a:rPr>
              <a:t>education.govt.nz</a:t>
            </a:r>
            <a:endParaRPr lang="en-NZ" sz="120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D8892AAB-98BF-C930-93B2-F7F69A62DCBD}"/>
              </a:ext>
            </a:extLst>
          </p:cNvPr>
          <p:cNvPicPr>
            <a:picLocks noChangeAspect="1"/>
          </p:cNvPicPr>
          <p:nvPr userDrawn="1"/>
        </p:nvPicPr>
        <p:blipFill>
          <a:blip r:embed="rId2"/>
          <a:stretch>
            <a:fillRect/>
          </a:stretch>
        </p:blipFill>
        <p:spPr>
          <a:xfrm>
            <a:off x="9969418" y="395531"/>
            <a:ext cx="1828329" cy="524351"/>
          </a:xfrm>
          <a:prstGeom prst="rect">
            <a:avLst/>
          </a:prstGeom>
        </p:spPr>
      </p:pic>
    </p:spTree>
    <p:extLst>
      <p:ext uri="{BB962C8B-B14F-4D97-AF65-F5344CB8AC3E}">
        <p14:creationId xmlns:p14="http://schemas.microsoft.com/office/powerpoint/2010/main" val="77319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break">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ED0DEF-664A-CF7F-BB0A-A6F4E31134A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9">
            <a:extLst>
              <a:ext uri="{FF2B5EF4-FFF2-40B4-BE49-F238E27FC236}">
                <a16:creationId xmlns:a16="http://schemas.microsoft.com/office/drawing/2014/main" id="{C8C704C1-5244-9405-427E-84D54029B8F1}"/>
              </a:ext>
            </a:extLst>
          </p:cNvPr>
          <p:cNvSpPr>
            <a:spLocks noGrp="1"/>
          </p:cNvSpPr>
          <p:nvPr>
            <p:ph type="title" hasCustomPrompt="1"/>
          </p:nvPr>
        </p:nvSpPr>
        <p:spPr>
          <a:xfrm>
            <a:off x="340561" y="2641722"/>
            <a:ext cx="5206555" cy="1112809"/>
          </a:xfrm>
        </p:spPr>
        <p:txBody>
          <a:bodyPr>
            <a:normAutofit/>
          </a:bodyPr>
          <a:lstStyle>
            <a:lvl1pPr>
              <a:defRPr sz="2800" b="0">
                <a:solidFill>
                  <a:schemeClr val="bg1"/>
                </a:solidFill>
              </a:defRPr>
            </a:lvl1pPr>
          </a:lstStyle>
          <a:p>
            <a:r>
              <a:rPr lang="en-US"/>
              <a:t>Section Break Master style</a:t>
            </a:r>
            <a:endParaRPr lang="en-NZ"/>
          </a:p>
        </p:txBody>
      </p:sp>
      <p:sp>
        <p:nvSpPr>
          <p:cNvPr id="7" name="Slide Number Placeholder 5">
            <a:extLst>
              <a:ext uri="{FF2B5EF4-FFF2-40B4-BE49-F238E27FC236}">
                <a16:creationId xmlns:a16="http://schemas.microsoft.com/office/drawing/2014/main" id="{946F27AF-9616-5820-E405-99ED926B745C}"/>
              </a:ext>
            </a:extLst>
          </p:cNvPr>
          <p:cNvSpPr>
            <a:spLocks noGrp="1"/>
          </p:cNvSpPr>
          <p:nvPr>
            <p:ph type="sldNum" sz="quarter" idx="12"/>
          </p:nvPr>
        </p:nvSpPr>
        <p:spPr>
          <a:xfrm>
            <a:off x="286651" y="6396253"/>
            <a:ext cx="1055771" cy="182344"/>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8" name="Footer Placeholder 4">
            <a:extLst>
              <a:ext uri="{FF2B5EF4-FFF2-40B4-BE49-F238E27FC236}">
                <a16:creationId xmlns:a16="http://schemas.microsoft.com/office/drawing/2014/main" id="{5FD2F802-DE12-CF09-90DB-29885E65A83F}"/>
              </a:ext>
            </a:extLst>
          </p:cNvPr>
          <p:cNvSpPr>
            <a:spLocks noGrp="1"/>
          </p:cNvSpPr>
          <p:nvPr>
            <p:ph type="ftr" sz="quarter" idx="11"/>
          </p:nvPr>
        </p:nvSpPr>
        <p:spPr>
          <a:xfrm>
            <a:off x="1342422" y="6396252"/>
            <a:ext cx="4844999" cy="178105"/>
          </a:xfrm>
        </p:spPr>
        <p:txBody>
          <a:bodyPr/>
          <a:lstStyle>
            <a:lvl1pPr algn="l">
              <a:defRPr>
                <a:solidFill>
                  <a:schemeClr val="bg1"/>
                </a:solidFill>
                <a:latin typeface="Arial" pitchFamily="34" charset="0"/>
                <a:cs typeface="Arial" pitchFamily="34" charset="0"/>
              </a:defRPr>
            </a:lvl1pPr>
          </a:lstStyle>
          <a:p>
            <a:endParaRPr lang="en-NZ"/>
          </a:p>
        </p:txBody>
      </p:sp>
      <p:sp>
        <p:nvSpPr>
          <p:cNvPr id="9" name="TextBox 8">
            <a:extLst>
              <a:ext uri="{FF2B5EF4-FFF2-40B4-BE49-F238E27FC236}">
                <a16:creationId xmlns:a16="http://schemas.microsoft.com/office/drawing/2014/main" id="{CE8C1684-A514-9AEE-9770-323444BDE505}"/>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CB96996B-4A2E-5F5E-3BC4-6ABE7B3900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390212851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E9185E-3195-DBC8-3587-0E59884DA3CB}"/>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15" name="Title 19"/>
          <p:cNvSpPr>
            <a:spLocks noGrp="1"/>
          </p:cNvSpPr>
          <p:nvPr>
            <p:ph type="title" hasCustomPrompt="1"/>
          </p:nvPr>
        </p:nvSpPr>
        <p:spPr>
          <a:xfrm>
            <a:off x="340561" y="2641722"/>
            <a:ext cx="5206555" cy="1112809"/>
          </a:xfrm>
        </p:spPr>
        <p:txBody>
          <a:bodyPr>
            <a:normAutofit/>
          </a:bodyPr>
          <a:lstStyle>
            <a:lvl1pPr>
              <a:defRPr sz="2800" b="0">
                <a:solidFill>
                  <a:schemeClr val="bg1"/>
                </a:solidFill>
              </a:defRPr>
            </a:lvl1pPr>
          </a:lstStyle>
          <a:p>
            <a:r>
              <a:rPr lang="en-US"/>
              <a:t>Section Break Master style</a:t>
            </a:r>
            <a:endParaRPr lang="en-NZ"/>
          </a:p>
        </p:txBody>
      </p:sp>
      <p:sp>
        <p:nvSpPr>
          <p:cNvPr id="7" name="Slide Number Placeholder 5">
            <a:extLst>
              <a:ext uri="{FF2B5EF4-FFF2-40B4-BE49-F238E27FC236}">
                <a16:creationId xmlns:a16="http://schemas.microsoft.com/office/drawing/2014/main" id="{90912130-6671-1FAF-D17E-5A8C391BA6E3}"/>
              </a:ext>
            </a:extLst>
          </p:cNvPr>
          <p:cNvSpPr>
            <a:spLocks noGrp="1"/>
          </p:cNvSpPr>
          <p:nvPr>
            <p:ph type="sldNum" sz="quarter" idx="12"/>
          </p:nvPr>
        </p:nvSpPr>
        <p:spPr>
          <a:xfrm>
            <a:off x="286651" y="6396253"/>
            <a:ext cx="1055771" cy="182344"/>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8" name="Footer Placeholder 4">
            <a:extLst>
              <a:ext uri="{FF2B5EF4-FFF2-40B4-BE49-F238E27FC236}">
                <a16:creationId xmlns:a16="http://schemas.microsoft.com/office/drawing/2014/main" id="{2AF6A3AC-2397-80B3-CFAF-273845077AC6}"/>
              </a:ext>
            </a:extLst>
          </p:cNvPr>
          <p:cNvSpPr>
            <a:spLocks noGrp="1"/>
          </p:cNvSpPr>
          <p:nvPr>
            <p:ph type="ftr" sz="quarter" idx="11"/>
          </p:nvPr>
        </p:nvSpPr>
        <p:spPr>
          <a:xfrm>
            <a:off x="1342422" y="6396252"/>
            <a:ext cx="4844999" cy="178105"/>
          </a:xfrm>
        </p:spPr>
        <p:txBody>
          <a:bodyPr/>
          <a:lstStyle>
            <a:lvl1pPr algn="l">
              <a:defRPr>
                <a:solidFill>
                  <a:schemeClr val="bg1"/>
                </a:solidFill>
                <a:latin typeface="Arial" pitchFamily="34" charset="0"/>
                <a:cs typeface="Arial" pitchFamily="34" charset="0"/>
              </a:defRPr>
            </a:lvl1pPr>
          </a:lstStyle>
          <a:p>
            <a:endParaRPr lang="en-NZ"/>
          </a:p>
        </p:txBody>
      </p:sp>
      <p:sp>
        <p:nvSpPr>
          <p:cNvPr id="3" name="TextBox 2">
            <a:extLst>
              <a:ext uri="{FF2B5EF4-FFF2-40B4-BE49-F238E27FC236}">
                <a16:creationId xmlns:a16="http://schemas.microsoft.com/office/drawing/2014/main" id="{DAB8A996-56CF-AF66-C5D4-C9CC31F404BA}"/>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4A21C544-48EE-C8CF-AD18-5C80D7EE72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40387001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brea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0D489-9025-70AC-FD55-74B0374E1384}"/>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7" name="Picture 6">
            <a:extLst>
              <a:ext uri="{FF2B5EF4-FFF2-40B4-BE49-F238E27FC236}">
                <a16:creationId xmlns:a16="http://schemas.microsoft.com/office/drawing/2014/main" id="{9282E809-9BA2-F4B7-E8B9-2AD103421866}"/>
              </a:ext>
            </a:extLst>
          </p:cNvPr>
          <p:cNvPicPr>
            <a:picLocks noChangeAspect="1"/>
          </p:cNvPicPr>
          <p:nvPr userDrawn="1"/>
        </p:nvPicPr>
        <p:blipFill rotWithShape="1">
          <a:blip r:embed="rId3" cstate="hqprint">
            <a:alphaModFix amt="11000"/>
            <a:extLst>
              <a:ext uri="{28A0092B-C50C-407E-A947-70E740481C1C}">
                <a14:useLocalDpi xmlns:a14="http://schemas.microsoft.com/office/drawing/2010/main"/>
              </a:ext>
            </a:extLst>
          </a:blip>
          <a:srcRect/>
          <a:stretch/>
        </p:blipFill>
        <p:spPr>
          <a:xfrm>
            <a:off x="-21266" y="0"/>
            <a:ext cx="12213266" cy="6877050"/>
          </a:xfrm>
          <a:prstGeom prst="rect">
            <a:avLst/>
          </a:prstGeom>
        </p:spPr>
      </p:pic>
      <p:sp>
        <p:nvSpPr>
          <p:cNvPr id="8" name="Title 19">
            <a:extLst>
              <a:ext uri="{FF2B5EF4-FFF2-40B4-BE49-F238E27FC236}">
                <a16:creationId xmlns:a16="http://schemas.microsoft.com/office/drawing/2014/main" id="{2CC1BB9B-A256-9F02-388E-14717648F8C9}"/>
              </a:ext>
            </a:extLst>
          </p:cNvPr>
          <p:cNvSpPr>
            <a:spLocks noGrp="1"/>
          </p:cNvSpPr>
          <p:nvPr>
            <p:ph type="title" hasCustomPrompt="1"/>
          </p:nvPr>
        </p:nvSpPr>
        <p:spPr>
          <a:xfrm>
            <a:off x="340561" y="2641722"/>
            <a:ext cx="5206555" cy="1112809"/>
          </a:xfrm>
        </p:spPr>
        <p:txBody>
          <a:bodyPr>
            <a:normAutofit/>
          </a:bodyPr>
          <a:lstStyle>
            <a:lvl1pPr>
              <a:defRPr sz="2800" b="0">
                <a:solidFill>
                  <a:schemeClr val="bg1"/>
                </a:solidFill>
              </a:defRPr>
            </a:lvl1pPr>
          </a:lstStyle>
          <a:p>
            <a:r>
              <a:rPr lang="en-US"/>
              <a:t>Section Break Master style</a:t>
            </a:r>
            <a:endParaRPr lang="en-NZ"/>
          </a:p>
        </p:txBody>
      </p:sp>
      <p:sp>
        <p:nvSpPr>
          <p:cNvPr id="2" name="Slide Number Placeholder 5">
            <a:extLst>
              <a:ext uri="{FF2B5EF4-FFF2-40B4-BE49-F238E27FC236}">
                <a16:creationId xmlns:a16="http://schemas.microsoft.com/office/drawing/2014/main" id="{EF0B69EB-52B3-1EF6-1A5A-096713A67BF6}"/>
              </a:ext>
            </a:extLst>
          </p:cNvPr>
          <p:cNvSpPr>
            <a:spLocks noGrp="1"/>
          </p:cNvSpPr>
          <p:nvPr>
            <p:ph type="sldNum" sz="quarter" idx="12"/>
          </p:nvPr>
        </p:nvSpPr>
        <p:spPr>
          <a:xfrm>
            <a:off x="286651" y="6396253"/>
            <a:ext cx="1055771" cy="182344"/>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3" name="Footer Placeholder 4">
            <a:extLst>
              <a:ext uri="{FF2B5EF4-FFF2-40B4-BE49-F238E27FC236}">
                <a16:creationId xmlns:a16="http://schemas.microsoft.com/office/drawing/2014/main" id="{25E908C7-E2ED-EB36-96CB-507DD2A60069}"/>
              </a:ext>
            </a:extLst>
          </p:cNvPr>
          <p:cNvSpPr>
            <a:spLocks noGrp="1"/>
          </p:cNvSpPr>
          <p:nvPr>
            <p:ph type="ftr" sz="quarter" idx="11"/>
          </p:nvPr>
        </p:nvSpPr>
        <p:spPr>
          <a:xfrm>
            <a:off x="1342422" y="6396252"/>
            <a:ext cx="4844999" cy="178105"/>
          </a:xfrm>
        </p:spPr>
        <p:txBody>
          <a:bodyPr/>
          <a:lstStyle>
            <a:lvl1pPr algn="l">
              <a:defRPr>
                <a:solidFill>
                  <a:schemeClr val="bg1"/>
                </a:solidFill>
                <a:latin typeface="Arial" pitchFamily="34" charset="0"/>
                <a:cs typeface="Arial" pitchFamily="34" charset="0"/>
              </a:defRPr>
            </a:lvl1pPr>
          </a:lstStyle>
          <a:p>
            <a:endParaRPr lang="en-NZ"/>
          </a:p>
        </p:txBody>
      </p:sp>
      <p:sp>
        <p:nvSpPr>
          <p:cNvPr id="5" name="TextBox 4">
            <a:extLst>
              <a:ext uri="{FF2B5EF4-FFF2-40B4-BE49-F238E27FC236}">
                <a16:creationId xmlns:a16="http://schemas.microsoft.com/office/drawing/2014/main" id="{F94830CD-5D86-B187-8E61-C56F3AB9F274}"/>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4B42D238-77FB-7B6C-C31E-6D25A975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26541856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E9BA8-E94A-A7B5-6949-9CB25ABED046}"/>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3" name="Title 19">
            <a:extLst>
              <a:ext uri="{FF2B5EF4-FFF2-40B4-BE49-F238E27FC236}">
                <a16:creationId xmlns:a16="http://schemas.microsoft.com/office/drawing/2014/main" id="{B2E8B0F1-7682-53C2-8527-9477EFC56A8B}"/>
              </a:ext>
            </a:extLst>
          </p:cNvPr>
          <p:cNvSpPr>
            <a:spLocks noGrp="1"/>
          </p:cNvSpPr>
          <p:nvPr>
            <p:ph type="title" hasCustomPrompt="1"/>
          </p:nvPr>
        </p:nvSpPr>
        <p:spPr>
          <a:xfrm>
            <a:off x="340561" y="2641722"/>
            <a:ext cx="5206555" cy="1112809"/>
          </a:xfrm>
        </p:spPr>
        <p:txBody>
          <a:bodyPr>
            <a:normAutofit/>
          </a:bodyPr>
          <a:lstStyle>
            <a:lvl1pPr>
              <a:defRPr sz="2800" b="0">
                <a:solidFill>
                  <a:schemeClr val="bg1"/>
                </a:solidFill>
              </a:defRPr>
            </a:lvl1pPr>
          </a:lstStyle>
          <a:p>
            <a:r>
              <a:rPr lang="en-US"/>
              <a:t>Section Break Master style</a:t>
            </a:r>
            <a:endParaRPr lang="en-NZ"/>
          </a:p>
        </p:txBody>
      </p:sp>
      <p:sp>
        <p:nvSpPr>
          <p:cNvPr id="2" name="Slide Number Placeholder 5">
            <a:extLst>
              <a:ext uri="{FF2B5EF4-FFF2-40B4-BE49-F238E27FC236}">
                <a16:creationId xmlns:a16="http://schemas.microsoft.com/office/drawing/2014/main" id="{C2281115-9FAC-BB13-D945-9D05E40ADD14}"/>
              </a:ext>
            </a:extLst>
          </p:cNvPr>
          <p:cNvSpPr>
            <a:spLocks noGrp="1"/>
          </p:cNvSpPr>
          <p:nvPr>
            <p:ph type="sldNum" sz="quarter" idx="12"/>
          </p:nvPr>
        </p:nvSpPr>
        <p:spPr>
          <a:xfrm>
            <a:off x="286651" y="6396253"/>
            <a:ext cx="1055771" cy="182344"/>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4" name="Footer Placeholder 4">
            <a:extLst>
              <a:ext uri="{FF2B5EF4-FFF2-40B4-BE49-F238E27FC236}">
                <a16:creationId xmlns:a16="http://schemas.microsoft.com/office/drawing/2014/main" id="{DF6A4EEC-94F5-13CA-975D-B94A4D216B9F}"/>
              </a:ext>
            </a:extLst>
          </p:cNvPr>
          <p:cNvSpPr>
            <a:spLocks noGrp="1"/>
          </p:cNvSpPr>
          <p:nvPr>
            <p:ph type="ftr" sz="quarter" idx="11"/>
          </p:nvPr>
        </p:nvSpPr>
        <p:spPr>
          <a:xfrm>
            <a:off x="1342422" y="6396252"/>
            <a:ext cx="4844999" cy="178105"/>
          </a:xfrm>
        </p:spPr>
        <p:txBody>
          <a:bodyPr/>
          <a:lstStyle>
            <a:lvl1pPr algn="l">
              <a:defRPr>
                <a:solidFill>
                  <a:schemeClr val="bg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242C056C-855C-1108-8564-6CA9E75DB146}"/>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F86EC5D1-7D60-9884-E738-78C831452F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3187550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DE9BA8-E94A-A7B5-6949-9CB25ABED046}"/>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10" name="Picture 9">
            <a:extLst>
              <a:ext uri="{FF2B5EF4-FFF2-40B4-BE49-F238E27FC236}">
                <a16:creationId xmlns:a16="http://schemas.microsoft.com/office/drawing/2014/main" id="{E95F9990-B499-C361-2A6C-5E33470FFDA0}"/>
              </a:ext>
            </a:extLst>
          </p:cNvPr>
          <p:cNvPicPr>
            <a:picLocks noChangeAspect="1"/>
          </p:cNvPicPr>
          <p:nvPr userDrawn="1"/>
        </p:nvPicPr>
        <p:blipFill rotWithShape="1">
          <a:blip r:embed="rId3" cstate="hqprint">
            <a:alphaModFix amt="11000"/>
            <a:extLst>
              <a:ext uri="{28A0092B-C50C-407E-A947-70E740481C1C}">
                <a14:useLocalDpi xmlns:a14="http://schemas.microsoft.com/office/drawing/2010/main"/>
              </a:ext>
            </a:extLst>
          </a:blip>
          <a:srcRect/>
          <a:stretch/>
        </p:blipFill>
        <p:spPr>
          <a:xfrm>
            <a:off x="-21266" y="0"/>
            <a:ext cx="12213266" cy="6877050"/>
          </a:xfrm>
          <a:prstGeom prst="rect">
            <a:avLst/>
          </a:prstGeom>
        </p:spPr>
      </p:pic>
      <p:sp>
        <p:nvSpPr>
          <p:cNvPr id="3" name="Title 19">
            <a:extLst>
              <a:ext uri="{FF2B5EF4-FFF2-40B4-BE49-F238E27FC236}">
                <a16:creationId xmlns:a16="http://schemas.microsoft.com/office/drawing/2014/main" id="{B2E8B0F1-7682-53C2-8527-9477EFC56A8B}"/>
              </a:ext>
            </a:extLst>
          </p:cNvPr>
          <p:cNvSpPr>
            <a:spLocks noGrp="1"/>
          </p:cNvSpPr>
          <p:nvPr>
            <p:ph type="title" hasCustomPrompt="1"/>
          </p:nvPr>
        </p:nvSpPr>
        <p:spPr>
          <a:xfrm>
            <a:off x="340561" y="2641722"/>
            <a:ext cx="5206555" cy="1112809"/>
          </a:xfrm>
        </p:spPr>
        <p:txBody>
          <a:bodyPr>
            <a:normAutofit/>
          </a:bodyPr>
          <a:lstStyle>
            <a:lvl1pPr>
              <a:defRPr sz="2800" b="0">
                <a:solidFill>
                  <a:schemeClr val="bg1"/>
                </a:solidFill>
              </a:defRPr>
            </a:lvl1pPr>
          </a:lstStyle>
          <a:p>
            <a:r>
              <a:rPr lang="en-US"/>
              <a:t>Section Break Master style</a:t>
            </a:r>
            <a:endParaRPr lang="en-NZ"/>
          </a:p>
        </p:txBody>
      </p:sp>
      <p:sp>
        <p:nvSpPr>
          <p:cNvPr id="2" name="Slide Number Placeholder 5">
            <a:extLst>
              <a:ext uri="{FF2B5EF4-FFF2-40B4-BE49-F238E27FC236}">
                <a16:creationId xmlns:a16="http://schemas.microsoft.com/office/drawing/2014/main" id="{C2281115-9FAC-BB13-D945-9D05E40ADD14}"/>
              </a:ext>
            </a:extLst>
          </p:cNvPr>
          <p:cNvSpPr>
            <a:spLocks noGrp="1"/>
          </p:cNvSpPr>
          <p:nvPr>
            <p:ph type="sldNum" sz="quarter" idx="12"/>
          </p:nvPr>
        </p:nvSpPr>
        <p:spPr>
          <a:xfrm>
            <a:off x="286651" y="6396253"/>
            <a:ext cx="1055771" cy="182344"/>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4" name="Footer Placeholder 4">
            <a:extLst>
              <a:ext uri="{FF2B5EF4-FFF2-40B4-BE49-F238E27FC236}">
                <a16:creationId xmlns:a16="http://schemas.microsoft.com/office/drawing/2014/main" id="{DF6A4EEC-94F5-13CA-975D-B94A4D216B9F}"/>
              </a:ext>
            </a:extLst>
          </p:cNvPr>
          <p:cNvSpPr>
            <a:spLocks noGrp="1"/>
          </p:cNvSpPr>
          <p:nvPr>
            <p:ph type="ftr" sz="quarter" idx="11"/>
          </p:nvPr>
        </p:nvSpPr>
        <p:spPr>
          <a:xfrm>
            <a:off x="1342422" y="6396252"/>
            <a:ext cx="4844999" cy="178105"/>
          </a:xfrm>
        </p:spPr>
        <p:txBody>
          <a:bodyPr/>
          <a:lstStyle>
            <a:lvl1pPr algn="l">
              <a:defRPr>
                <a:solidFill>
                  <a:schemeClr val="bg1"/>
                </a:solidFill>
                <a:latin typeface="Arial" pitchFamily="34" charset="0"/>
                <a:cs typeface="Arial" pitchFamily="34" charset="0"/>
              </a:defRPr>
            </a:lvl1pPr>
          </a:lstStyle>
          <a:p>
            <a:endParaRPr lang="en-NZ"/>
          </a:p>
        </p:txBody>
      </p:sp>
      <p:sp>
        <p:nvSpPr>
          <p:cNvPr id="7" name="TextBox 6">
            <a:extLst>
              <a:ext uri="{FF2B5EF4-FFF2-40B4-BE49-F238E27FC236}">
                <a16:creationId xmlns:a16="http://schemas.microsoft.com/office/drawing/2014/main" id="{242C056C-855C-1108-8564-6CA9E75DB146}"/>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F86EC5D1-7D60-9884-E738-78C831452F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320337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9524"/>
            <a:ext cx="12191999" cy="6877050"/>
          </a:xfrm>
          <a:prstGeom prst="rect">
            <a:avLst/>
          </a:prstGeom>
        </p:spPr>
      </p:pic>
      <p:sp>
        <p:nvSpPr>
          <p:cNvPr id="20" name="Slide Number Placeholder 5">
            <a:extLst>
              <a:ext uri="{FF2B5EF4-FFF2-40B4-BE49-F238E27FC236}">
                <a16:creationId xmlns:a16="http://schemas.microsoft.com/office/drawing/2014/main" id="{168F2E94-5D83-D677-577B-F1774636AACD}"/>
              </a:ext>
            </a:extLst>
          </p:cNvPr>
          <p:cNvSpPr>
            <a:spLocks noGrp="1"/>
          </p:cNvSpPr>
          <p:nvPr>
            <p:ph type="sldNum" sz="quarter" idx="12"/>
          </p:nvPr>
        </p:nvSpPr>
        <p:spPr>
          <a:xfrm>
            <a:off x="495658" y="6396252"/>
            <a:ext cx="1055771" cy="182345"/>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21" name="Footer Placeholder 4">
            <a:extLst>
              <a:ext uri="{FF2B5EF4-FFF2-40B4-BE49-F238E27FC236}">
                <a16:creationId xmlns:a16="http://schemas.microsoft.com/office/drawing/2014/main" id="{0EA16846-7876-5538-7491-5C463E9CF516}"/>
              </a:ext>
            </a:extLst>
          </p:cNvPr>
          <p:cNvSpPr>
            <a:spLocks noGrp="1"/>
          </p:cNvSpPr>
          <p:nvPr>
            <p:ph type="ftr" sz="quarter" idx="11"/>
          </p:nvPr>
        </p:nvSpPr>
        <p:spPr>
          <a:xfrm>
            <a:off x="1551429" y="6396252"/>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2" name="TextBox 21">
            <a:extLst>
              <a:ext uri="{FF2B5EF4-FFF2-40B4-BE49-F238E27FC236}">
                <a16:creationId xmlns:a16="http://schemas.microsoft.com/office/drawing/2014/main" id="{3C7A5577-3BAD-E720-4D44-F950CA8B8C29}"/>
              </a:ext>
            </a:extLst>
          </p:cNvPr>
          <p:cNvSpPr txBox="1"/>
          <p:nvPr userDrawn="1"/>
        </p:nvSpPr>
        <p:spPr>
          <a:xfrm>
            <a:off x="9166274" y="6353122"/>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temahau.govt.nz</a:t>
            </a:r>
            <a:endParaRPr lang="en-NZ" sz="1200">
              <a:solidFill>
                <a:schemeClr val="bg1"/>
              </a:solidFill>
              <a:latin typeface="Arial" pitchFamily="34" charset="0"/>
              <a:cs typeface="Arial" pitchFamily="34" charset="0"/>
            </a:endParaRPr>
          </a:p>
        </p:txBody>
      </p:sp>
      <p:pic>
        <p:nvPicPr>
          <p:cNvPr id="23" name="Picture 22">
            <a:extLst>
              <a:ext uri="{FF2B5EF4-FFF2-40B4-BE49-F238E27FC236}">
                <a16:creationId xmlns:a16="http://schemas.microsoft.com/office/drawing/2014/main" id="{FC352F17-3634-7010-6F09-5250BE061A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0561" y="6135579"/>
            <a:ext cx="216972" cy="435086"/>
          </a:xfrm>
          <a:prstGeom prst="rect">
            <a:avLst/>
          </a:prstGeom>
        </p:spPr>
      </p:pic>
    </p:spTree>
    <p:extLst>
      <p:ext uri="{BB962C8B-B14F-4D97-AF65-F5344CB8AC3E}">
        <p14:creationId xmlns:p14="http://schemas.microsoft.com/office/powerpoint/2010/main" val="2301711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5CEED1-A328-D6BF-CF46-678DA5581F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8" name="Slide Number Placeholder 5">
            <a:extLst>
              <a:ext uri="{FF2B5EF4-FFF2-40B4-BE49-F238E27FC236}">
                <a16:creationId xmlns:a16="http://schemas.microsoft.com/office/drawing/2014/main" id="{04068235-CAFF-E180-898F-E5ED1E3910A1}"/>
              </a:ext>
            </a:extLst>
          </p:cNvPr>
          <p:cNvSpPr>
            <a:spLocks noGrp="1"/>
          </p:cNvSpPr>
          <p:nvPr>
            <p:ph type="sldNum" sz="quarter" idx="12"/>
          </p:nvPr>
        </p:nvSpPr>
        <p:spPr>
          <a:xfrm>
            <a:off x="495658" y="6396252"/>
            <a:ext cx="1055771" cy="182345"/>
          </a:xfrm>
        </p:spPr>
        <p:txBody>
          <a:bodyPr/>
          <a:lstStyle>
            <a:lvl1pPr algn="l">
              <a:defRPr lang="en-NZ" sz="1200" b="1" kern="120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a:p>
        </p:txBody>
      </p:sp>
      <p:sp>
        <p:nvSpPr>
          <p:cNvPr id="19" name="Footer Placeholder 4">
            <a:extLst>
              <a:ext uri="{FF2B5EF4-FFF2-40B4-BE49-F238E27FC236}">
                <a16:creationId xmlns:a16="http://schemas.microsoft.com/office/drawing/2014/main" id="{5EC738FD-94C2-B744-2DB8-5318CF7EA538}"/>
              </a:ext>
            </a:extLst>
          </p:cNvPr>
          <p:cNvSpPr>
            <a:spLocks noGrp="1"/>
          </p:cNvSpPr>
          <p:nvPr>
            <p:ph type="ftr" sz="quarter" idx="11"/>
          </p:nvPr>
        </p:nvSpPr>
        <p:spPr>
          <a:xfrm>
            <a:off x="1551429" y="6396252"/>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0" name="TextBox 19">
            <a:extLst>
              <a:ext uri="{FF2B5EF4-FFF2-40B4-BE49-F238E27FC236}">
                <a16:creationId xmlns:a16="http://schemas.microsoft.com/office/drawing/2014/main" id="{658E4C16-301A-B5A6-4F35-EDF9E15CC11A}"/>
              </a:ext>
            </a:extLst>
          </p:cNvPr>
          <p:cNvSpPr txBox="1"/>
          <p:nvPr userDrawn="1"/>
        </p:nvSpPr>
        <p:spPr>
          <a:xfrm>
            <a:off x="9166274" y="6353122"/>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temahau.govt.nz</a:t>
            </a:r>
            <a:endParaRPr lang="en-NZ" sz="1200">
              <a:solidFill>
                <a:schemeClr val="bg1"/>
              </a:solidFill>
              <a:latin typeface="Arial" pitchFamily="34" charset="0"/>
              <a:cs typeface="Arial" pitchFamily="34" charset="0"/>
            </a:endParaRPr>
          </a:p>
        </p:txBody>
      </p:sp>
      <p:pic>
        <p:nvPicPr>
          <p:cNvPr id="21" name="Picture 20">
            <a:extLst>
              <a:ext uri="{FF2B5EF4-FFF2-40B4-BE49-F238E27FC236}">
                <a16:creationId xmlns:a16="http://schemas.microsoft.com/office/drawing/2014/main" id="{F3E8CC31-90CE-4FD3-0584-C86658DC73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0561" y="6135579"/>
            <a:ext cx="216972" cy="435086"/>
          </a:xfrm>
          <a:prstGeom prst="rect">
            <a:avLst/>
          </a:prstGeom>
        </p:spPr>
      </p:pic>
    </p:spTree>
    <p:extLst>
      <p:ext uri="{BB962C8B-B14F-4D97-AF65-F5344CB8AC3E}">
        <p14:creationId xmlns:p14="http://schemas.microsoft.com/office/powerpoint/2010/main" val="766937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F7FF02-F9AF-52D8-0E0C-E5BC5379FCC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910433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rst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0D383-0D2B-1451-92B7-FE8B86BDF0B7}"/>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7" name="Picture 6" descr="A person wearing a graduation cap&#10;&#10;Description automatically generated with medium confidence">
            <a:extLst>
              <a:ext uri="{FF2B5EF4-FFF2-40B4-BE49-F238E27FC236}">
                <a16:creationId xmlns:a16="http://schemas.microsoft.com/office/drawing/2014/main" id="{2D77C946-5D7F-4680-752E-5E8909DD3A5F}"/>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27010"/>
            <a:ext cx="12327467" cy="6885010"/>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28633011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rst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825027-90C9-B8AB-28D3-70BC75F7EBC0}"/>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12995210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irst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D8F5F6-0C11-A690-A7DD-2911F64B06D2}"/>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6" name="Picture 5" descr="A person wearing a graduation cap&#10;&#10;Description automatically generated with medium confidence">
            <a:extLst>
              <a:ext uri="{FF2B5EF4-FFF2-40B4-BE49-F238E27FC236}">
                <a16:creationId xmlns:a16="http://schemas.microsoft.com/office/drawing/2014/main" id="{9860B3CC-CAA1-5069-77C9-B23B56CEF65C}"/>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0" y="-13505"/>
            <a:ext cx="12327467" cy="6885010"/>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38504258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irst slide">
    <p:bg>
      <p:bgRef idx="1001">
        <a:schemeClr val="bg1"/>
      </p:bgRef>
    </p:bg>
    <p:spTree>
      <p:nvGrpSpPr>
        <p:cNvPr id="1" name=""/>
        <p:cNvGrpSpPr/>
        <p:nvPr/>
      </p:nvGrpSpPr>
      <p:grpSpPr>
        <a:xfrm>
          <a:off x="0" y="0"/>
          <a:ext cx="0" cy="0"/>
          <a:chOff x="0" y="0"/>
          <a:chExt cx="0" cy="0"/>
        </a:xfrm>
      </p:grpSpPr>
      <p:pic>
        <p:nvPicPr>
          <p:cNvPr id="16" name="Picture 15" descr="A person wearing a graduation cap&#10;&#10;Description automatically generated with medium confidence">
            <a:extLst>
              <a:ext uri="{FF2B5EF4-FFF2-40B4-BE49-F238E27FC236}">
                <a16:creationId xmlns:a16="http://schemas.microsoft.com/office/drawing/2014/main" id="{E52E5312-5AAF-7C8D-1C55-2B3E51F0F3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010"/>
            <a:ext cx="12327467" cy="6885010"/>
          </a:xfrm>
          <a:prstGeom prst="rect">
            <a:avLst/>
          </a:prstGeom>
        </p:spPr>
      </p:pic>
      <p:sp>
        <p:nvSpPr>
          <p:cNvPr id="2" name="Title 1"/>
          <p:cNvSpPr>
            <a:spLocks noGrp="1"/>
          </p:cNvSpPr>
          <p:nvPr>
            <p:ph type="ctrTitle" hasCustomPrompt="1"/>
          </p:nvPr>
        </p:nvSpPr>
        <p:spPr>
          <a:xfrm>
            <a:off x="336106" y="1817425"/>
            <a:ext cx="9847613" cy="795146"/>
          </a:xfrm>
        </p:spPr>
        <p:txBody>
          <a:bodyPr anchor="b">
            <a:no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Subtitle 2"/>
          <p:cNvSpPr>
            <a:spLocks noGrp="1"/>
          </p:cNvSpPr>
          <p:nvPr>
            <p:ph type="subTitle" idx="1" hasCustomPrompt="1"/>
          </p:nvPr>
        </p:nvSpPr>
        <p:spPr>
          <a:xfrm>
            <a:off x="336106" y="2682821"/>
            <a:ext cx="9226512" cy="939153"/>
          </a:xfrm>
        </p:spPr>
        <p:txBody>
          <a:bodyPr>
            <a:no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Content Placeholder 9"/>
          <p:cNvSpPr>
            <a:spLocks noGrp="1"/>
          </p:cNvSpPr>
          <p:nvPr>
            <p:ph sz="quarter" idx="13" hasCustomPrompt="1"/>
          </p:nvPr>
        </p:nvSpPr>
        <p:spPr>
          <a:xfrm>
            <a:off x="336106" y="4344117"/>
            <a:ext cx="5506156" cy="312737"/>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NZ" sz="1800">
                <a:latin typeface="Arial" panose="020B0604020202020204" pitchFamily="34" charset="0"/>
                <a:cs typeface="Arial" panose="020B0604020202020204" pitchFamily="34" charset="0"/>
              </a:rPr>
              <a:t>Author/s</a:t>
            </a:r>
            <a:endParaRPr lang="en-NZ"/>
          </a:p>
        </p:txBody>
      </p:sp>
      <p:pic>
        <p:nvPicPr>
          <p:cNvPr id="12" name="Picture 11">
            <a:extLst>
              <a:ext uri="{FF2B5EF4-FFF2-40B4-BE49-F238E27FC236}">
                <a16:creationId xmlns:a16="http://schemas.microsoft.com/office/drawing/2014/main" id="{62F4C084-EA2F-D11C-C60E-54CBF13B3F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5343" y="6011422"/>
            <a:ext cx="1489150" cy="427077"/>
          </a:xfrm>
          <a:prstGeom prst="rect">
            <a:avLst/>
          </a:prstGeom>
        </p:spPr>
      </p:pic>
    </p:spTree>
    <p:extLst>
      <p:ext uri="{BB962C8B-B14F-4D97-AF65-F5344CB8AC3E}">
        <p14:creationId xmlns:p14="http://schemas.microsoft.com/office/powerpoint/2010/main" val="380735553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1FB332-9D6C-8015-2279-322AAB9C9073}"/>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12" name="Picture 11">
            <a:extLst>
              <a:ext uri="{FF2B5EF4-FFF2-40B4-BE49-F238E27FC236}">
                <a16:creationId xmlns:a16="http://schemas.microsoft.com/office/drawing/2014/main" id="{37D1F219-CE4F-6173-7360-75FCA7AF5B8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605301" y="457199"/>
            <a:ext cx="5117654" cy="5757361"/>
          </a:xfrm>
          <a:prstGeom prst="rect">
            <a:avLst/>
          </a:prstGeom>
        </p:spPr>
      </p:pic>
      <p:sp>
        <p:nvSpPr>
          <p:cNvPr id="14" name="Title 1">
            <a:extLst>
              <a:ext uri="{FF2B5EF4-FFF2-40B4-BE49-F238E27FC236}">
                <a16:creationId xmlns:a16="http://schemas.microsoft.com/office/drawing/2014/main" id="{3530FC66-F31B-E821-4B50-2961BAB62BCD}"/>
              </a:ext>
            </a:extLst>
          </p:cNvPr>
          <p:cNvSpPr>
            <a:spLocks noGrp="1"/>
          </p:cNvSpPr>
          <p:nvPr>
            <p:ph type="title" hasCustomPrompt="1"/>
          </p:nvPr>
        </p:nvSpPr>
        <p:spPr>
          <a:xfrm>
            <a:off x="244308" y="1209138"/>
            <a:ext cx="5851692" cy="663292"/>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Contents</a:t>
            </a:r>
          </a:p>
        </p:txBody>
      </p:sp>
      <p:sp>
        <p:nvSpPr>
          <p:cNvPr id="22" name="Footer Placeholder 4">
            <a:extLst>
              <a:ext uri="{FF2B5EF4-FFF2-40B4-BE49-F238E27FC236}">
                <a16:creationId xmlns:a16="http://schemas.microsoft.com/office/drawing/2014/main" id="{123D13F9-90CD-8970-A370-98F7893A3F22}"/>
              </a:ext>
            </a:extLst>
          </p:cNvPr>
          <p:cNvSpPr>
            <a:spLocks noGrp="1"/>
          </p:cNvSpPr>
          <p:nvPr>
            <p:ph type="ftr" sz="quarter" idx="11"/>
          </p:nvPr>
        </p:nvSpPr>
        <p:spPr>
          <a:xfrm>
            <a:off x="244308" y="6366350"/>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3" name="TextBox 22">
            <a:extLst>
              <a:ext uri="{FF2B5EF4-FFF2-40B4-BE49-F238E27FC236}">
                <a16:creationId xmlns:a16="http://schemas.microsoft.com/office/drawing/2014/main" id="{7DEA3100-0697-3913-1C81-425E328D3823}"/>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sp>
        <p:nvSpPr>
          <p:cNvPr id="26" name="Text Placeholder 25">
            <a:extLst>
              <a:ext uri="{FF2B5EF4-FFF2-40B4-BE49-F238E27FC236}">
                <a16:creationId xmlns:a16="http://schemas.microsoft.com/office/drawing/2014/main" id="{7F3DA044-72FB-7A24-88CD-5782251082C5}"/>
              </a:ext>
            </a:extLst>
          </p:cNvPr>
          <p:cNvSpPr>
            <a:spLocks noGrp="1"/>
          </p:cNvSpPr>
          <p:nvPr>
            <p:ph type="body" sz="quarter" idx="12" hasCustomPrompt="1"/>
          </p:nvPr>
        </p:nvSpPr>
        <p:spPr>
          <a:xfrm>
            <a:off x="244308"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cxnSp>
        <p:nvCxnSpPr>
          <p:cNvPr id="28" name="Straight Connector 27">
            <a:extLst>
              <a:ext uri="{FF2B5EF4-FFF2-40B4-BE49-F238E27FC236}">
                <a16:creationId xmlns:a16="http://schemas.microsoft.com/office/drawing/2014/main" id="{6E9F7AAC-7049-D7B0-F760-26C9EF2C53D4}"/>
              </a:ext>
            </a:extLst>
          </p:cNvPr>
          <p:cNvCxnSpPr/>
          <p:nvPr userDrawn="1"/>
        </p:nvCxnSpPr>
        <p:spPr>
          <a:xfrm>
            <a:off x="373916" y="1943840"/>
            <a:ext cx="528694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6F1EAFC-2B28-353B-3172-8E895669B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225904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5E651D-73CE-6D54-E985-A7DB39B90A4A}"/>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14" name="Title 1">
            <a:extLst>
              <a:ext uri="{FF2B5EF4-FFF2-40B4-BE49-F238E27FC236}">
                <a16:creationId xmlns:a16="http://schemas.microsoft.com/office/drawing/2014/main" id="{3530FC66-F31B-E821-4B50-2961BAB62BCD}"/>
              </a:ext>
            </a:extLst>
          </p:cNvPr>
          <p:cNvSpPr>
            <a:spLocks noGrp="1"/>
          </p:cNvSpPr>
          <p:nvPr>
            <p:ph type="title" hasCustomPrompt="1"/>
          </p:nvPr>
        </p:nvSpPr>
        <p:spPr>
          <a:xfrm>
            <a:off x="244308" y="1076053"/>
            <a:ext cx="5851692" cy="734702"/>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Contents</a:t>
            </a:r>
          </a:p>
        </p:txBody>
      </p:sp>
      <p:sp>
        <p:nvSpPr>
          <p:cNvPr id="22" name="Footer Placeholder 4">
            <a:extLst>
              <a:ext uri="{FF2B5EF4-FFF2-40B4-BE49-F238E27FC236}">
                <a16:creationId xmlns:a16="http://schemas.microsoft.com/office/drawing/2014/main" id="{123D13F9-90CD-8970-A370-98F7893A3F22}"/>
              </a:ext>
            </a:extLst>
          </p:cNvPr>
          <p:cNvSpPr>
            <a:spLocks noGrp="1"/>
          </p:cNvSpPr>
          <p:nvPr>
            <p:ph type="ftr" sz="quarter" idx="11"/>
          </p:nvPr>
        </p:nvSpPr>
        <p:spPr>
          <a:xfrm>
            <a:off x="244308" y="6357380"/>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3" name="TextBox 22">
            <a:extLst>
              <a:ext uri="{FF2B5EF4-FFF2-40B4-BE49-F238E27FC236}">
                <a16:creationId xmlns:a16="http://schemas.microsoft.com/office/drawing/2014/main" id="{7DEA3100-0697-3913-1C81-425E328D3823}"/>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sp>
        <p:nvSpPr>
          <p:cNvPr id="26" name="Text Placeholder 25">
            <a:extLst>
              <a:ext uri="{FF2B5EF4-FFF2-40B4-BE49-F238E27FC236}">
                <a16:creationId xmlns:a16="http://schemas.microsoft.com/office/drawing/2014/main" id="{7F3DA044-72FB-7A24-88CD-5782251082C5}"/>
              </a:ext>
            </a:extLst>
          </p:cNvPr>
          <p:cNvSpPr>
            <a:spLocks noGrp="1"/>
          </p:cNvSpPr>
          <p:nvPr>
            <p:ph type="body" sz="quarter" idx="12" hasCustomPrompt="1"/>
          </p:nvPr>
        </p:nvSpPr>
        <p:spPr>
          <a:xfrm>
            <a:off x="244308"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sp>
        <p:nvSpPr>
          <p:cNvPr id="2" name="Text Placeholder 25">
            <a:extLst>
              <a:ext uri="{FF2B5EF4-FFF2-40B4-BE49-F238E27FC236}">
                <a16:creationId xmlns:a16="http://schemas.microsoft.com/office/drawing/2014/main" id="{8AA6EC82-1BC2-00F5-B74E-1758180EEF05}"/>
              </a:ext>
            </a:extLst>
          </p:cNvPr>
          <p:cNvSpPr>
            <a:spLocks noGrp="1"/>
          </p:cNvSpPr>
          <p:nvPr>
            <p:ph type="body" sz="quarter" idx="13" hasCustomPrompt="1"/>
          </p:nvPr>
        </p:nvSpPr>
        <p:spPr>
          <a:xfrm>
            <a:off x="6775450"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cxnSp>
        <p:nvCxnSpPr>
          <p:cNvPr id="5" name="Straight Connector 4">
            <a:extLst>
              <a:ext uri="{FF2B5EF4-FFF2-40B4-BE49-F238E27FC236}">
                <a16:creationId xmlns:a16="http://schemas.microsoft.com/office/drawing/2014/main" id="{9B0318A9-4047-5B22-AF87-019DAA6B22FD}"/>
              </a:ext>
            </a:extLst>
          </p:cNvPr>
          <p:cNvCxnSpPr>
            <a:cxnSpLocks/>
          </p:cNvCxnSpPr>
          <p:nvPr userDrawn="1"/>
        </p:nvCxnSpPr>
        <p:spPr>
          <a:xfrm>
            <a:off x="373916" y="1810755"/>
            <a:ext cx="114076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017B6B3-6D4C-889A-C6CC-6979892780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42944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53026-2547-644B-2B22-E56468313592}"/>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4" name="Title 1">
            <a:extLst>
              <a:ext uri="{FF2B5EF4-FFF2-40B4-BE49-F238E27FC236}">
                <a16:creationId xmlns:a16="http://schemas.microsoft.com/office/drawing/2014/main" id="{3530FC66-F31B-E821-4B50-2961BAB62BCD}"/>
              </a:ext>
            </a:extLst>
          </p:cNvPr>
          <p:cNvSpPr>
            <a:spLocks noGrp="1"/>
          </p:cNvSpPr>
          <p:nvPr>
            <p:ph type="title" hasCustomPrompt="1"/>
          </p:nvPr>
        </p:nvSpPr>
        <p:spPr>
          <a:xfrm>
            <a:off x="244308" y="1076053"/>
            <a:ext cx="5851692" cy="734702"/>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Contents</a:t>
            </a:r>
          </a:p>
        </p:txBody>
      </p:sp>
      <p:sp>
        <p:nvSpPr>
          <p:cNvPr id="22" name="Footer Placeholder 4">
            <a:extLst>
              <a:ext uri="{FF2B5EF4-FFF2-40B4-BE49-F238E27FC236}">
                <a16:creationId xmlns:a16="http://schemas.microsoft.com/office/drawing/2014/main" id="{123D13F9-90CD-8970-A370-98F7893A3F22}"/>
              </a:ext>
            </a:extLst>
          </p:cNvPr>
          <p:cNvSpPr>
            <a:spLocks noGrp="1"/>
          </p:cNvSpPr>
          <p:nvPr>
            <p:ph type="ftr" sz="quarter" idx="11"/>
          </p:nvPr>
        </p:nvSpPr>
        <p:spPr>
          <a:xfrm>
            <a:off x="244308" y="6357380"/>
            <a:ext cx="4844999" cy="178106"/>
          </a:xfrm>
        </p:spPr>
        <p:txBody>
          <a:bodyPr/>
          <a:lstStyle>
            <a:lvl1pPr algn="l">
              <a:defRPr>
                <a:solidFill>
                  <a:schemeClr val="bg1"/>
                </a:solidFill>
                <a:latin typeface="Arial" pitchFamily="34" charset="0"/>
                <a:cs typeface="Arial" pitchFamily="34" charset="0"/>
              </a:defRPr>
            </a:lvl1pPr>
          </a:lstStyle>
          <a:p>
            <a:endParaRPr lang="en-NZ"/>
          </a:p>
        </p:txBody>
      </p:sp>
      <p:sp>
        <p:nvSpPr>
          <p:cNvPr id="23" name="TextBox 22">
            <a:extLst>
              <a:ext uri="{FF2B5EF4-FFF2-40B4-BE49-F238E27FC236}">
                <a16:creationId xmlns:a16="http://schemas.microsoft.com/office/drawing/2014/main" id="{7DEA3100-0697-3913-1C81-425E328D3823}"/>
              </a:ext>
            </a:extLst>
          </p:cNvPr>
          <p:cNvSpPr txBox="1"/>
          <p:nvPr userDrawn="1"/>
        </p:nvSpPr>
        <p:spPr>
          <a:xfrm>
            <a:off x="9079484" y="6314250"/>
            <a:ext cx="2771955" cy="276999"/>
          </a:xfrm>
          <a:prstGeom prst="rect">
            <a:avLst/>
          </a:prstGeom>
          <a:noFill/>
        </p:spPr>
        <p:txBody>
          <a:bodyPr wrap="square" rtlCol="0">
            <a:spAutoFit/>
          </a:bodyPr>
          <a:lstStyle/>
          <a:p>
            <a:pPr algn="r"/>
            <a:r>
              <a:rPr lang="en-NZ" sz="1200" err="1">
                <a:solidFill>
                  <a:schemeClr val="bg1"/>
                </a:solidFill>
                <a:latin typeface="Arial" pitchFamily="34" charset="0"/>
                <a:cs typeface="Arial" pitchFamily="34" charset="0"/>
              </a:rPr>
              <a:t>education.govt.nz</a:t>
            </a:r>
            <a:endParaRPr lang="en-NZ" sz="1200">
              <a:solidFill>
                <a:schemeClr val="bg1"/>
              </a:solidFill>
              <a:latin typeface="Arial" pitchFamily="34" charset="0"/>
              <a:cs typeface="Arial" pitchFamily="34" charset="0"/>
            </a:endParaRPr>
          </a:p>
        </p:txBody>
      </p:sp>
      <p:sp>
        <p:nvSpPr>
          <p:cNvPr id="26" name="Text Placeholder 25">
            <a:extLst>
              <a:ext uri="{FF2B5EF4-FFF2-40B4-BE49-F238E27FC236}">
                <a16:creationId xmlns:a16="http://schemas.microsoft.com/office/drawing/2014/main" id="{7F3DA044-72FB-7A24-88CD-5782251082C5}"/>
              </a:ext>
            </a:extLst>
          </p:cNvPr>
          <p:cNvSpPr>
            <a:spLocks noGrp="1"/>
          </p:cNvSpPr>
          <p:nvPr>
            <p:ph type="body" sz="quarter" idx="12" hasCustomPrompt="1"/>
          </p:nvPr>
        </p:nvSpPr>
        <p:spPr>
          <a:xfrm>
            <a:off x="244308" y="2200275"/>
            <a:ext cx="5416550" cy="3624263"/>
          </a:xfrm>
        </p:spPr>
        <p:txBody>
          <a:bodyPr/>
          <a:lstStyle>
            <a:lvl1pPr marL="0" indent="0">
              <a:buNone/>
              <a:defRPr sz="2000">
                <a:solidFill>
                  <a:schemeClr val="bg1"/>
                </a:solidFill>
              </a:defRPr>
            </a:lvl1pPr>
          </a:lstStyle>
          <a:p>
            <a:pPr lvl="0"/>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a:p>
            <a:pPr marL="0" marR="0" lvl="0" indent="0" algn="l" defTabSz="914400" rtl="0" eaLnBrk="1" fontAlgn="auto" latinLnBrk="0" hangingPunct="1">
              <a:lnSpc>
                <a:spcPct val="90000"/>
              </a:lnSpc>
              <a:spcBef>
                <a:spcPts val="1000"/>
              </a:spcBef>
              <a:spcAft>
                <a:spcPts val="0"/>
              </a:spcAft>
              <a:buClr>
                <a:srgbClr val="641C2E"/>
              </a:buClr>
              <a:buSzTx/>
              <a:buFont typeface="Arial" panose="020B0604020202020204" pitchFamily="34" charset="0"/>
              <a:buNone/>
              <a:tabLst/>
              <a:defRPr/>
            </a:pPr>
            <a:r>
              <a:rPr lang="en-US"/>
              <a:t>Contents				01</a:t>
            </a:r>
          </a:p>
        </p:txBody>
      </p:sp>
      <p:cxnSp>
        <p:nvCxnSpPr>
          <p:cNvPr id="28" name="Straight Connector 27">
            <a:extLst>
              <a:ext uri="{FF2B5EF4-FFF2-40B4-BE49-F238E27FC236}">
                <a16:creationId xmlns:a16="http://schemas.microsoft.com/office/drawing/2014/main" id="{6E9F7AAC-7049-D7B0-F760-26C9EF2C53D4}"/>
              </a:ext>
            </a:extLst>
          </p:cNvPr>
          <p:cNvCxnSpPr/>
          <p:nvPr userDrawn="1"/>
        </p:nvCxnSpPr>
        <p:spPr>
          <a:xfrm>
            <a:off x="373916" y="1810755"/>
            <a:ext cx="528694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44666B6-C47F-F368-7E90-5968AACB3B2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605301" y="457199"/>
            <a:ext cx="5117654" cy="5757361"/>
          </a:xfrm>
          <a:prstGeom prst="rect">
            <a:avLst/>
          </a:prstGeom>
        </p:spPr>
      </p:pic>
      <p:pic>
        <p:nvPicPr>
          <p:cNvPr id="4" name="Picture 3">
            <a:extLst>
              <a:ext uri="{FF2B5EF4-FFF2-40B4-BE49-F238E27FC236}">
                <a16:creationId xmlns:a16="http://schemas.microsoft.com/office/drawing/2014/main" id="{D94AE383-54EE-F2B6-2B39-C4D752355A6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16" y="376615"/>
            <a:ext cx="1489150" cy="427077"/>
          </a:xfrm>
          <a:prstGeom prst="rect">
            <a:avLst/>
          </a:prstGeom>
        </p:spPr>
      </p:pic>
    </p:spTree>
    <p:extLst>
      <p:ext uri="{BB962C8B-B14F-4D97-AF65-F5344CB8AC3E}">
        <p14:creationId xmlns:p14="http://schemas.microsoft.com/office/powerpoint/2010/main" val="29539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557784"/>
            <a:ext cx="11015472" cy="713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8328" y="1527048"/>
            <a:ext cx="11015472" cy="46499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832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16-02-2026</a:t>
            </a:fld>
            <a:endParaRPr lang="en-NZ"/>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911047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a:p>
        </p:txBody>
      </p:sp>
      <p:sp>
        <p:nvSpPr>
          <p:cNvPr id="9" name="TextBox 8">
            <a:extLst>
              <a:ext uri="{FF2B5EF4-FFF2-40B4-BE49-F238E27FC236}">
                <a16:creationId xmlns:a16="http://schemas.microsoft.com/office/drawing/2014/main" id="{E8450020-4FF0-ACB3-43DD-5F7BC1F55EB4}"/>
              </a:ext>
            </a:extLst>
          </p:cNvPr>
          <p:cNvSpPr txBox="1"/>
          <p:nvPr userDrawn="1">
            <p:extLst>
              <p:ext uri="{1162E1C5-73C7-4A58-AE30-91384D911F3F}">
                <p184:classification xmlns:p184="http://schemas.microsoft.com/office/powerpoint/2018/4/main" val="hdr"/>
              </p:ext>
            </p:extLst>
          </p:nvPr>
        </p:nvSpPr>
        <p:spPr>
          <a:xfrm>
            <a:off x="5687187" y="63500"/>
            <a:ext cx="846138" cy="152400"/>
          </a:xfrm>
          <a:prstGeom prst="rect">
            <a:avLst/>
          </a:prstGeom>
        </p:spPr>
        <p:txBody>
          <a:bodyPr horzOverflow="overflow" lIns="0" tIns="0" rIns="0" bIns="0">
            <a:spAutoFit/>
          </a:bodyPr>
          <a:lstStyle/>
          <a:p>
            <a:pPr algn="l"/>
            <a:r>
              <a:rPr lang="en-NZ"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a:t>
            </a:r>
          </a:p>
        </p:txBody>
      </p:sp>
      <p:sp>
        <p:nvSpPr>
          <p:cNvPr id="10" name="TextBox 9">
            <a:extLst>
              <a:ext uri="{FF2B5EF4-FFF2-40B4-BE49-F238E27FC236}">
                <a16:creationId xmlns:a16="http://schemas.microsoft.com/office/drawing/2014/main" id="{C2460C8C-076E-FDE5-3321-5AE56B9E5FBE}"/>
              </a:ext>
            </a:extLst>
          </p:cNvPr>
          <p:cNvSpPr txBox="1"/>
          <p:nvPr userDrawn="1">
            <p:extLst>
              <p:ext uri="{1162E1C5-73C7-4A58-AE30-91384D911F3F}">
                <p184:classification xmlns:p184="http://schemas.microsoft.com/office/powerpoint/2018/4/main" val="ftr"/>
              </p:ext>
            </p:extLst>
          </p:nvPr>
        </p:nvSpPr>
        <p:spPr>
          <a:xfrm>
            <a:off x="5687187" y="6642100"/>
            <a:ext cx="846138" cy="152400"/>
          </a:xfrm>
          <a:prstGeom prst="rect">
            <a:avLst/>
          </a:prstGeom>
        </p:spPr>
        <p:txBody>
          <a:bodyPr horzOverflow="overflow" lIns="0" tIns="0" rIns="0" bIns="0">
            <a:spAutoFit/>
          </a:bodyPr>
          <a:lstStyle/>
          <a:p>
            <a:pPr algn="l"/>
            <a:r>
              <a:rPr lang="en-NZ"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1122705367"/>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708" r:id="rId3"/>
    <p:sldLayoutId id="2147483692" r:id="rId4"/>
    <p:sldLayoutId id="2147483709" r:id="rId5"/>
    <p:sldLayoutId id="2147483694" r:id="rId6"/>
    <p:sldLayoutId id="2147483700" r:id="rId7"/>
    <p:sldLayoutId id="2147483701" r:id="rId8"/>
    <p:sldLayoutId id="2147483703" r:id="rId9"/>
    <p:sldLayoutId id="2147483702" r:id="rId10"/>
    <p:sldLayoutId id="2147483678" r:id="rId11"/>
    <p:sldLayoutId id="2147483706" r:id="rId12"/>
    <p:sldLayoutId id="2147483674" r:id="rId13"/>
    <p:sldLayoutId id="2147483705" r:id="rId14"/>
    <p:sldLayoutId id="2147483679" r:id="rId15"/>
    <p:sldLayoutId id="2147483681" r:id="rId16"/>
    <p:sldLayoutId id="2147483683" r:id="rId17"/>
    <p:sldLayoutId id="2147483680" r:id="rId18"/>
    <p:sldLayoutId id="2147483682" r:id="rId19"/>
    <p:sldLayoutId id="2147483686" r:id="rId20"/>
    <p:sldLayoutId id="2147483695" r:id="rId21"/>
    <p:sldLayoutId id="2147483676" r:id="rId22"/>
    <p:sldLayoutId id="2147483698" r:id="rId23"/>
    <p:sldLayoutId id="2147483710" r:id="rId24"/>
    <p:sldLayoutId id="2147483697" r:id="rId25"/>
    <p:sldLayoutId id="2147483691" r:id="rId26"/>
    <p:sldLayoutId id="2147483699" r:id="rId27"/>
    <p:sldLayoutId id="2147483661" r:id="rId28"/>
  </p:sldLayoutIdLst>
  <p:hf hdr="0" ftr="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60363" indent="-360363" algn="l" defTabSz="914400" rtl="0" eaLnBrk="1" latinLnBrk="0" hangingPunct="1">
        <a:lnSpc>
          <a:spcPct val="90000"/>
        </a:lnSpc>
        <a:spcBef>
          <a:spcPts val="1000"/>
        </a:spcBef>
        <a:buClr>
          <a:srgbClr val="641C2E"/>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88" indent="-331788"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825" indent="-327025"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vt.nz/education-professionals/early-learning" TargetMode="External"/><Relationship Id="rId7" Type="http://schemas.openxmlformats.org/officeDocument/2006/relationships/hyperlink" Target="https://www.education.govt.nz/education-professionals/early-learning/licensing-and-certification/new-licensing-criteria-for-hospital-based-ece-services" TargetMode="External"/><Relationship Id="rId2" Type="http://schemas.openxmlformats.org/officeDocument/2006/relationships/hyperlink" Target="http://www.education.govt.nz/" TargetMode="External"/><Relationship Id="rId1" Type="http://schemas.openxmlformats.org/officeDocument/2006/relationships/slideLayout" Target="../slideLayouts/slideLayout17.xml"/><Relationship Id="rId6" Type="http://schemas.openxmlformats.org/officeDocument/2006/relationships/hyperlink" Target="https://www.education.govt.nz/education-professionals/early-learning/licensing-and-certification/new-licensing-criteria-for-home-based-ece-services" TargetMode="External"/><Relationship Id="rId5" Type="http://schemas.openxmlformats.org/officeDocument/2006/relationships/hyperlink" Target="https://www.education.govt.nz/education-professionals/early-learning/licensing-and-certification/new-licensing-criteria-for-centre-based-ece-services" TargetMode="External"/><Relationship Id="rId4" Type="http://schemas.openxmlformats.org/officeDocument/2006/relationships/hyperlink" Target="https://www.education.govt.nz/education-professionals/early-learning/licensing-and-certifi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regulation.govt.nz/regulatory-reviews/early-childhood-education-ece-regulatory-sector-review/" TargetMode="External"/><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861" y="2413043"/>
            <a:ext cx="9655058" cy="779126"/>
          </a:xfrm>
        </p:spPr>
        <p:txBody>
          <a:bodyPr/>
          <a:lstStyle/>
          <a:p>
            <a:r>
              <a:rPr lang="en-NZ"/>
              <a:t>Early Childhood Education and Care</a:t>
            </a:r>
          </a:p>
        </p:txBody>
      </p:sp>
      <p:sp>
        <p:nvSpPr>
          <p:cNvPr id="3" name="Subtitle 2"/>
          <p:cNvSpPr>
            <a:spLocks noGrp="1"/>
          </p:cNvSpPr>
          <p:nvPr>
            <p:ph type="subTitle" idx="1"/>
          </p:nvPr>
        </p:nvSpPr>
        <p:spPr>
          <a:xfrm>
            <a:off x="325110" y="3278439"/>
            <a:ext cx="6858000" cy="914400"/>
          </a:xfrm>
        </p:spPr>
        <p:txBody>
          <a:bodyPr/>
          <a:lstStyle/>
          <a:p>
            <a:r>
              <a:rPr lang="en-NZ" dirty="0"/>
              <a:t>Licensing criteria guide</a:t>
            </a:r>
          </a:p>
          <a:p>
            <a:r>
              <a:rPr lang="en-NZ" sz="2000" dirty="0"/>
              <a:t>April 2026</a:t>
            </a:r>
          </a:p>
          <a:p>
            <a:endParaRPr lang="en-NZ" dirty="0"/>
          </a:p>
        </p:txBody>
      </p:sp>
    </p:spTree>
    <p:extLst>
      <p:ext uri="{BB962C8B-B14F-4D97-AF65-F5344CB8AC3E}">
        <p14:creationId xmlns:p14="http://schemas.microsoft.com/office/powerpoint/2010/main" val="27084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37D5-6394-6C2A-CBB8-E0AF5E81FD2B}"/>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D300B1F-2272-9BFE-9533-1BF557184963}"/>
              </a:ext>
            </a:extLst>
          </p:cNvPr>
          <p:cNvGraphicFramePr>
            <a:graphicFrameLocks noGrp="1"/>
          </p:cNvGraphicFramePr>
          <p:nvPr>
            <p:ph type="tbl" sz="quarter" idx="13"/>
          </p:nvPr>
        </p:nvGraphicFramePr>
        <p:xfrm>
          <a:off x="445443" y="1321103"/>
          <a:ext cx="11060757" cy="4798767"/>
        </p:xfrm>
        <a:graphic>
          <a:graphicData uri="http://schemas.openxmlformats.org/drawingml/2006/table">
            <a:tbl>
              <a:tblPr firstRow="1" bandRow="1">
                <a:tableStyleId>{21E4AEA4-8DFA-4A89-87EB-49C32662AFE0}</a:tableStyleId>
              </a:tblPr>
              <a:tblGrid>
                <a:gridCol w="2212152">
                  <a:extLst>
                    <a:ext uri="{9D8B030D-6E8A-4147-A177-3AD203B41FA5}">
                      <a16:colId xmlns:a16="http://schemas.microsoft.com/office/drawing/2014/main" val="2900458551"/>
                    </a:ext>
                  </a:extLst>
                </a:gridCol>
                <a:gridCol w="1292113">
                  <a:extLst>
                    <a:ext uri="{9D8B030D-6E8A-4147-A177-3AD203B41FA5}">
                      <a16:colId xmlns:a16="http://schemas.microsoft.com/office/drawing/2014/main" val="1793511913"/>
                    </a:ext>
                  </a:extLst>
                </a:gridCol>
                <a:gridCol w="1312418">
                  <a:extLst>
                    <a:ext uri="{9D8B030D-6E8A-4147-A177-3AD203B41FA5}">
                      <a16:colId xmlns:a16="http://schemas.microsoft.com/office/drawing/2014/main" val="1739782301"/>
                    </a:ext>
                  </a:extLst>
                </a:gridCol>
                <a:gridCol w="1789661">
                  <a:extLst>
                    <a:ext uri="{9D8B030D-6E8A-4147-A177-3AD203B41FA5}">
                      <a16:colId xmlns:a16="http://schemas.microsoft.com/office/drawing/2014/main" val="3499783731"/>
                    </a:ext>
                  </a:extLst>
                </a:gridCol>
                <a:gridCol w="4454413">
                  <a:extLst>
                    <a:ext uri="{9D8B030D-6E8A-4147-A177-3AD203B41FA5}">
                      <a16:colId xmlns:a16="http://schemas.microsoft.com/office/drawing/2014/main" val="3109683759"/>
                    </a:ext>
                  </a:extLst>
                </a:gridCol>
              </a:tblGrid>
              <a:tr h="560350">
                <a:tc>
                  <a:txBody>
                    <a:bodyPr/>
                    <a:lstStyle/>
                    <a:p>
                      <a:pPr algn="l" rtl="0" fontAlgn="base">
                        <a:lnSpc>
                          <a:spcPct val="100000"/>
                        </a:lnSpc>
                        <a:spcBef>
                          <a:spcPts val="600"/>
                        </a:spcBef>
                        <a:spcAft>
                          <a:spcPts val="600"/>
                        </a:spcAft>
                        <a:buNone/>
                      </a:pPr>
                      <a:r>
                        <a:rPr lang="en-AU" sz="1400" b="1" i="0">
                          <a:effectLst/>
                          <a:latin typeface="+mn-lt"/>
                        </a:rPr>
                        <a:t>Criterion</a:t>
                      </a:r>
                      <a:r>
                        <a:rPr lang="en-AU" sz="1400" b="0" i="0">
                          <a:effectLst/>
                          <a:latin typeface="+mn-lt"/>
                        </a:rPr>
                        <a:t>  </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Change type</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Service type </a:t>
                      </a:r>
                      <a:r>
                        <a:rPr lang="en-AU" sz="1400" b="0" i="0">
                          <a:effectLst/>
                          <a:latin typeface="+mn-lt"/>
                        </a:rPr>
                        <a:t> </a:t>
                      </a:r>
                      <a:endParaRPr lang="en-AU" sz="1400" b="1" i="0">
                        <a:effectLst/>
                        <a:latin typeface="+mn-lt"/>
                      </a:endParaRP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Old/new                    identification number</a:t>
                      </a:r>
                      <a:r>
                        <a:rPr lang="en-AU" sz="1400" b="0" i="0">
                          <a:effectLst/>
                          <a:latin typeface="+mn-lt"/>
                        </a:rPr>
                        <a:t> </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Impact of change </a:t>
                      </a:r>
                      <a:r>
                        <a:rPr lang="en-AU" sz="1400" b="0" i="0">
                          <a:effectLst/>
                          <a:latin typeface="+mn-lt"/>
                        </a:rPr>
                        <a:t>  </a:t>
                      </a:r>
                    </a:p>
                  </a:txBody>
                  <a:tcPr marL="73290" marR="73290" marT="36645" marB="36645"/>
                </a:tc>
                <a:extLst>
                  <a:ext uri="{0D108BD9-81ED-4DB2-BD59-A6C34878D82A}">
                    <a16:rowId xmlns:a16="http://schemas.microsoft.com/office/drawing/2014/main" val="571228984"/>
                  </a:ext>
                </a:extLst>
              </a:tr>
              <a:tr h="437204">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1800" b="1">
                          <a:latin typeface="+mn-lt"/>
                        </a:rPr>
                        <a:t>Governance, Management &amp; Administration</a:t>
                      </a:r>
                      <a:endParaRPr lang="en-AU" sz="1800" b="1" i="0">
                        <a:effectLst/>
                        <a:latin typeface="+mn-lt"/>
                      </a:endParaRPr>
                    </a:p>
                  </a:txBody>
                  <a:tcPr marL="73290" marR="73290" marT="36645" marB="36645"/>
                </a:tc>
                <a:tc hMerge="1">
                  <a:txBody>
                    <a:bodyPr/>
                    <a:lstStyle/>
                    <a:p>
                      <a:pPr algn="l" rtl="0" fontAlgn="base">
                        <a:lnSpc>
                          <a:spcPts val="1214"/>
                        </a:lnSpc>
                        <a:spcBef>
                          <a:spcPts val="600"/>
                        </a:spcBef>
                        <a:spcAft>
                          <a:spcPts val="600"/>
                        </a:spcAft>
                        <a:buNone/>
                      </a:pPr>
                      <a:endParaRPr lang="en-AU" sz="1200" b="0" i="0">
                        <a:effectLst/>
                      </a:endParaRPr>
                    </a:p>
                  </a:txBody>
                  <a:tcPr marL="73290" marR="73290" marT="36645" marB="36645"/>
                </a:tc>
                <a:tc hMerge="1">
                  <a:txBody>
                    <a:bodyPr/>
                    <a:lstStyle/>
                    <a:p>
                      <a:endParaRPr lang="en-NZ"/>
                    </a:p>
                  </a:txBody>
                  <a:tcPr/>
                </a:tc>
                <a:tc hMerge="1">
                  <a:txBody>
                    <a:bodyPr/>
                    <a:lstStyle/>
                    <a:p>
                      <a:pPr algn="l" rtl="0" fontAlgn="base">
                        <a:lnSpc>
                          <a:spcPct val="100000"/>
                        </a:lnSpc>
                        <a:spcBef>
                          <a:spcPts val="600"/>
                        </a:spcBef>
                        <a:spcAft>
                          <a:spcPts val="600"/>
                        </a:spcAft>
                        <a:buNone/>
                      </a:pPr>
                      <a:endParaRPr lang="en-AU" sz="1400" b="0" i="0">
                        <a:effectLst/>
                        <a:latin typeface="+mn-lt"/>
                      </a:endParaRPr>
                    </a:p>
                  </a:txBody>
                  <a:tcPr marL="73290" marR="73290" marT="36645" marB="36645"/>
                </a:tc>
                <a:tc>
                  <a:txBody>
                    <a:bodyPr/>
                    <a:lstStyle/>
                    <a:p>
                      <a:pPr algn="l" rtl="0" fontAlgn="base">
                        <a:lnSpc>
                          <a:spcPct val="100000"/>
                        </a:lnSpc>
                        <a:spcBef>
                          <a:spcPts val="600"/>
                        </a:spcBef>
                        <a:spcAft>
                          <a:spcPts val="600"/>
                        </a:spcAft>
                        <a:buNone/>
                      </a:pPr>
                      <a:endParaRPr lang="en-US" sz="1400" b="0" i="0">
                        <a:effectLst/>
                        <a:latin typeface="+mn-lt"/>
                      </a:endParaRPr>
                    </a:p>
                  </a:txBody>
                  <a:tcPr marL="73290" marR="73290" marT="36645" marB="36645"/>
                </a:tc>
                <a:extLst>
                  <a:ext uri="{0D108BD9-81ED-4DB2-BD59-A6C34878D82A}">
                    <a16:rowId xmlns:a16="http://schemas.microsoft.com/office/drawing/2014/main" val="3380210106"/>
                  </a:ext>
                </a:extLst>
              </a:tr>
              <a:tr h="276919">
                <a:tc rowSpan="3">
                  <a:txBody>
                    <a:bodyPr/>
                    <a:lstStyle/>
                    <a:p>
                      <a:pPr algn="l" rtl="0" fontAlgn="base">
                        <a:lnSpc>
                          <a:spcPct val="100000"/>
                        </a:lnSpc>
                        <a:spcBef>
                          <a:spcPts val="600"/>
                        </a:spcBef>
                        <a:spcAft>
                          <a:spcPts val="600"/>
                        </a:spcAft>
                        <a:buNone/>
                      </a:pPr>
                      <a:r>
                        <a:rPr lang="en-AU" sz="1400" b="0" i="0">
                          <a:effectLst/>
                          <a:latin typeface="+mn-lt"/>
                        </a:rPr>
                        <a:t> Philosophy statement </a:t>
                      </a:r>
                    </a:p>
                  </a:txBody>
                  <a:tcPr marL="33739" marR="33739" marT="16870" marB="16870"/>
                </a:tc>
                <a:tc rowSpan="3">
                  <a:txBody>
                    <a:bodyPr/>
                    <a:lstStyle/>
                    <a:p>
                      <a:pPr algn="l" rtl="0" fontAlgn="base">
                        <a:lnSpc>
                          <a:spcPct val="100000"/>
                        </a:lnSpc>
                        <a:spcBef>
                          <a:spcPts val="600"/>
                        </a:spcBef>
                        <a:spcAft>
                          <a:spcPts val="600"/>
                        </a:spcAft>
                        <a:buNone/>
                      </a:pPr>
                      <a:r>
                        <a:rPr lang="en-AU" sz="1400" b="0" i="0">
                          <a:effectLst/>
                          <a:latin typeface="+mn-lt"/>
                        </a:rPr>
                        <a:t>Removed </a:t>
                      </a:r>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Centre-based </a:t>
                      </a:r>
                      <a:endParaRPr lang="en-AU" sz="1400" b="0" i="0">
                        <a:effectLst/>
                        <a:latin typeface="+mn-lt"/>
                      </a:endParaRPr>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GMA5 </a:t>
                      </a:r>
                    </a:p>
                  </a:txBody>
                  <a:tcPr marL="33739" marR="33739" marT="16870" marB="16870"/>
                </a:tc>
                <a:tc rowSpan="3">
                  <a:txBody>
                    <a:bodyPr/>
                    <a:lstStyle/>
                    <a:p>
                      <a:pPr algn="l" rtl="0" fontAlgn="base">
                        <a:lnSpc>
                          <a:spcPct val="100000"/>
                        </a:lnSpc>
                        <a:spcBef>
                          <a:spcPts val="600"/>
                        </a:spcBef>
                        <a:spcAft>
                          <a:spcPts val="600"/>
                        </a:spcAft>
                        <a:buNone/>
                      </a:pPr>
                      <a:r>
                        <a:rPr lang="en-US" sz="1400" b="0" i="0">
                          <a:effectLst/>
                          <a:latin typeface="+mn-lt"/>
                        </a:rPr>
                        <a:t>Services are no longer required to maintain a written philosophy statement.   </a:t>
                      </a:r>
                    </a:p>
                  </a:txBody>
                  <a:tcPr marL="33739" marR="33739" marT="16870" marB="16870"/>
                </a:tc>
                <a:extLst>
                  <a:ext uri="{0D108BD9-81ED-4DB2-BD59-A6C34878D82A}">
                    <a16:rowId xmlns:a16="http://schemas.microsoft.com/office/drawing/2014/main" val="679439496"/>
                  </a:ext>
                </a:extLst>
              </a:tr>
              <a:tr h="415592">
                <a:tc vMerge="1">
                  <a:txBody>
                    <a:bodyPr/>
                    <a:lstStyle/>
                    <a:p>
                      <a:endParaRPr lang="en-NZ"/>
                    </a:p>
                  </a:txBody>
                  <a:tcPr/>
                </a:tc>
                <a:tc vMerge="1">
                  <a:txBody>
                    <a:bodyPr/>
                    <a:lstStyle/>
                    <a:p>
                      <a:endParaRPr lang="en-NZ"/>
                    </a:p>
                  </a:txBody>
                  <a:tcPr/>
                </a:tc>
                <a:tc>
                  <a:txBody>
                    <a:bodyPr/>
                    <a:lstStyle/>
                    <a:p>
                      <a:r>
                        <a:rPr lang="en-NZ" sz="1400" b="0" i="0">
                          <a:effectLst/>
                          <a:latin typeface="+mn-lt"/>
                        </a:rPr>
                        <a:t>Home-based </a:t>
                      </a:r>
                      <a:endParaRPr lang="en-NZ"/>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GMA4 </a:t>
                      </a:r>
                    </a:p>
                  </a:txBody>
                  <a:tcPr marL="33739" marR="33739" marT="16870" marB="16870"/>
                </a:tc>
                <a:tc vMerge="1">
                  <a:txBody>
                    <a:bodyPr/>
                    <a:lstStyle/>
                    <a:p>
                      <a:endParaRPr lang="en-NZ"/>
                    </a:p>
                  </a:txBody>
                  <a:tcPr/>
                </a:tc>
                <a:extLst>
                  <a:ext uri="{0D108BD9-81ED-4DB2-BD59-A6C34878D82A}">
                    <a16:rowId xmlns:a16="http://schemas.microsoft.com/office/drawing/2014/main" val="2986199985"/>
                  </a:ext>
                </a:extLst>
              </a:tr>
              <a:tr h="293806">
                <a:tc vMerge="1">
                  <a:txBody>
                    <a:bodyPr/>
                    <a:lstStyle/>
                    <a:p>
                      <a:endParaRPr lang="en-NZ"/>
                    </a:p>
                  </a:txBody>
                  <a:tcPr/>
                </a:tc>
                <a:tc vMerge="1">
                  <a:txBody>
                    <a:bodyPr/>
                    <a:lstStyle/>
                    <a:p>
                      <a:endParaRPr lang="en-NZ"/>
                    </a:p>
                  </a:txBody>
                  <a:tcPr/>
                </a:tc>
                <a:tc>
                  <a:txBody>
                    <a:bodyPr/>
                    <a:lstStyle/>
                    <a:p>
                      <a:r>
                        <a:rPr lang="en-NZ" sz="1400" b="0" i="0">
                          <a:effectLst/>
                          <a:latin typeface="+mn-lt"/>
                        </a:rPr>
                        <a:t>Hospital-based </a:t>
                      </a:r>
                      <a:endParaRPr lang="en-NZ"/>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GMA5 </a:t>
                      </a:r>
                    </a:p>
                  </a:txBody>
                  <a:tcPr marL="33739" marR="33739" marT="16870" marB="16870"/>
                </a:tc>
                <a:tc vMerge="1">
                  <a:txBody>
                    <a:bodyPr/>
                    <a:lstStyle/>
                    <a:p>
                      <a:endParaRPr lang="en-NZ"/>
                    </a:p>
                  </a:txBody>
                  <a:tcPr/>
                </a:tc>
                <a:extLst>
                  <a:ext uri="{0D108BD9-81ED-4DB2-BD59-A6C34878D82A}">
                    <a16:rowId xmlns:a16="http://schemas.microsoft.com/office/drawing/2014/main" val="578119967"/>
                  </a:ext>
                </a:extLst>
              </a:tr>
              <a:tr h="686818">
                <a:tc>
                  <a:txBody>
                    <a:bodyPr/>
                    <a:lstStyle/>
                    <a:p>
                      <a:pPr algn="l" rtl="0" fontAlgn="base">
                        <a:lnSpc>
                          <a:spcPct val="100000"/>
                        </a:lnSpc>
                        <a:spcBef>
                          <a:spcPts val="600"/>
                        </a:spcBef>
                        <a:spcAft>
                          <a:spcPts val="600"/>
                        </a:spcAft>
                        <a:buNone/>
                      </a:pPr>
                      <a:r>
                        <a:rPr lang="en-AU" sz="1400" b="0" i="0">
                          <a:effectLst/>
                          <a:latin typeface="+mn-lt"/>
                        </a:rPr>
                        <a:t>Human resource    management   </a:t>
                      </a:r>
                    </a:p>
                  </a:txBody>
                  <a:tcPr marL="33739" marR="33739" marT="16870" marB="16870"/>
                </a:tc>
                <a:tc>
                  <a:txBody>
                    <a:bodyPr/>
                    <a:lstStyle/>
                    <a:p>
                      <a:pPr algn="l" rtl="0" fontAlgn="base">
                        <a:lnSpc>
                          <a:spcPct val="100000"/>
                        </a:lnSpc>
                        <a:spcBef>
                          <a:spcPts val="600"/>
                        </a:spcBef>
                        <a:spcAft>
                          <a:spcPts val="600"/>
                        </a:spcAft>
                        <a:buNone/>
                      </a:pPr>
                      <a:r>
                        <a:rPr lang="en-AU" sz="1400" b="0" i="0">
                          <a:effectLst/>
                          <a:latin typeface="+mn-lt"/>
                        </a:rPr>
                        <a:t>Changed </a:t>
                      </a:r>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Centre-based </a:t>
                      </a:r>
                    </a:p>
                    <a:p>
                      <a:pPr marL="0" marR="0" lvl="0" indent="0" algn="l" defTabSz="914400" rtl="0" eaLnBrk="1" fontAlgn="base" latinLnBrk="0" hangingPunct="1">
                        <a:lnSpc>
                          <a:spcPct val="100000"/>
                        </a:lnSpc>
                        <a:spcBef>
                          <a:spcPts val="600"/>
                        </a:spcBef>
                        <a:spcAft>
                          <a:spcPts val="600"/>
                        </a:spcAft>
                        <a:buClrTx/>
                        <a:buSzTx/>
                        <a:buFontTx/>
                        <a:buNone/>
                        <a:tabLst/>
                        <a:defRPr/>
                      </a:pPr>
                      <a:r>
                        <a:rPr lang="en-NZ" sz="1400" b="0" i="0">
                          <a:effectLst/>
                          <a:latin typeface="+mn-lt"/>
                        </a:rPr>
                        <a:t>Home-based </a:t>
                      </a:r>
                      <a:endParaRPr lang="en-AU" sz="1400" b="0" i="0">
                        <a:effectLst/>
                        <a:latin typeface="+mn-lt"/>
                      </a:endParaRPr>
                    </a:p>
                  </a:txBody>
                  <a:tcPr marL="33739" marR="33739" marT="16870" marB="16870"/>
                </a:tc>
                <a:tc>
                  <a:txBody>
                    <a:bodyPr/>
                    <a:lstStyle/>
                    <a:p>
                      <a:pPr algn="l" rtl="0" fontAlgn="base">
                        <a:lnSpc>
                          <a:spcPct val="100000"/>
                        </a:lnSpc>
                        <a:spcBef>
                          <a:spcPts val="600"/>
                        </a:spcBef>
                        <a:spcAft>
                          <a:spcPts val="600"/>
                        </a:spcAft>
                        <a:buNone/>
                      </a:pPr>
                      <a:r>
                        <a:rPr lang="en-AU" sz="1400" b="0" i="0">
                          <a:effectLst/>
                          <a:latin typeface="+mn-lt"/>
                        </a:rPr>
                        <a:t>GMA7 / GMA105 </a:t>
                      </a:r>
                    </a:p>
                    <a:p>
                      <a:pPr marL="0" marR="0" lvl="0" indent="0" algn="l" defTabSz="914400" rtl="0" eaLnBrk="1" fontAlgn="base" latinLnBrk="0" hangingPunct="1">
                        <a:lnSpc>
                          <a:spcPct val="100000"/>
                        </a:lnSpc>
                        <a:spcBef>
                          <a:spcPts val="600"/>
                        </a:spcBef>
                        <a:spcAft>
                          <a:spcPts val="600"/>
                        </a:spcAft>
                        <a:buClrTx/>
                        <a:buSzTx/>
                        <a:buFontTx/>
                        <a:buNone/>
                        <a:tabLst/>
                        <a:defRPr/>
                      </a:pPr>
                      <a:r>
                        <a:rPr lang="en-AU" sz="1400" b="0" i="0">
                          <a:effectLst/>
                          <a:latin typeface="+mn-lt"/>
                        </a:rPr>
                        <a:t>GMA6 / GMA204 </a:t>
                      </a:r>
                    </a:p>
                  </a:txBody>
                  <a:tcPr marL="33739" marR="33739" marT="16870" marB="16870"/>
                </a:tc>
                <a:tc>
                  <a:txBody>
                    <a:bodyPr/>
                    <a:lstStyle/>
                    <a:p>
                      <a:pPr algn="l" rtl="0" fontAlgn="base">
                        <a:lnSpc>
                          <a:spcPct val="100000"/>
                        </a:lnSpc>
                        <a:spcBef>
                          <a:spcPts val="600"/>
                        </a:spcBef>
                        <a:spcAft>
                          <a:spcPts val="600"/>
                        </a:spcAft>
                        <a:buNone/>
                      </a:pPr>
                      <a:r>
                        <a:rPr lang="en-US" sz="1400" b="0" i="0">
                          <a:effectLst/>
                          <a:latin typeface="+mn-lt"/>
                        </a:rPr>
                        <a:t>Reduces the number of requirements and duplication with the </a:t>
                      </a:r>
                      <a:r>
                        <a:rPr lang="en-US" sz="1400" b="0" i="0" err="1">
                          <a:effectLst/>
                          <a:latin typeface="+mn-lt"/>
                        </a:rPr>
                        <a:t>Labour</a:t>
                      </a:r>
                      <a:r>
                        <a:rPr lang="en-US" sz="1400" b="0" i="0">
                          <a:effectLst/>
                          <a:latin typeface="+mn-lt"/>
                        </a:rPr>
                        <a:t> Inspectorate   </a:t>
                      </a:r>
                    </a:p>
                  </a:txBody>
                  <a:tcPr marL="33739" marR="33739" marT="16870" marB="16870"/>
                </a:tc>
                <a:extLst>
                  <a:ext uri="{0D108BD9-81ED-4DB2-BD59-A6C34878D82A}">
                    <a16:rowId xmlns:a16="http://schemas.microsoft.com/office/drawing/2014/main" val="3145061236"/>
                  </a:ext>
                </a:extLst>
              </a:tr>
              <a:tr h="601422">
                <a:tc rowSpan="3">
                  <a:txBody>
                    <a:bodyPr/>
                    <a:lstStyle/>
                    <a:p>
                      <a:pPr algn="l" rtl="0" fontAlgn="base">
                        <a:lnSpc>
                          <a:spcPct val="100000"/>
                        </a:lnSpc>
                        <a:spcBef>
                          <a:spcPts val="600"/>
                        </a:spcBef>
                        <a:spcAft>
                          <a:spcPts val="600"/>
                        </a:spcAft>
                        <a:buNone/>
                      </a:pPr>
                      <a:r>
                        <a:rPr lang="en-US" sz="1400" b="0" i="0">
                          <a:effectLst/>
                          <a:latin typeface="+mn-lt"/>
                        </a:rPr>
                        <a:t> Annual plan and annual  budget    </a:t>
                      </a:r>
                    </a:p>
                  </a:txBody>
                  <a:tcPr marL="33739" marR="33739" marT="16870" marB="16870"/>
                </a:tc>
                <a:tc rowSpan="3">
                  <a:txBody>
                    <a:bodyPr/>
                    <a:lstStyle/>
                    <a:p>
                      <a:pPr algn="l" rtl="0" fontAlgn="base">
                        <a:lnSpc>
                          <a:spcPct val="100000"/>
                        </a:lnSpc>
                        <a:spcBef>
                          <a:spcPts val="600"/>
                        </a:spcBef>
                        <a:spcAft>
                          <a:spcPts val="600"/>
                        </a:spcAft>
                        <a:buNone/>
                      </a:pPr>
                      <a:r>
                        <a:rPr lang="en-AU" sz="1400" b="0" i="0">
                          <a:effectLst/>
                          <a:latin typeface="+mn-lt"/>
                        </a:rPr>
                        <a:t>Changed </a:t>
                      </a:r>
                    </a:p>
                  </a:txBody>
                  <a:tcPr marL="33739" marR="33739" marT="16870" marB="16870"/>
                </a:tc>
                <a:tc>
                  <a:txBody>
                    <a:bodyPr/>
                    <a:lstStyle/>
                    <a:p>
                      <a:pPr algn="l" rtl="0" fontAlgn="base">
                        <a:lnSpc>
                          <a:spcPct val="100000"/>
                        </a:lnSpc>
                        <a:spcBef>
                          <a:spcPts val="600"/>
                        </a:spcBef>
                        <a:spcAft>
                          <a:spcPts val="0"/>
                        </a:spcAft>
                        <a:buNone/>
                      </a:pPr>
                      <a:r>
                        <a:rPr lang="en-NZ" sz="1400" b="0" i="0">
                          <a:effectLst/>
                          <a:latin typeface="+mn-lt"/>
                        </a:rPr>
                        <a:t>Centre-based </a:t>
                      </a:r>
                      <a:endParaRPr lang="en-AU" sz="1400" b="0" i="0">
                        <a:effectLst/>
                        <a:latin typeface="+mn-lt"/>
                      </a:endParaRPr>
                    </a:p>
                  </a:txBody>
                  <a:tcPr marL="33739" marR="33739" marT="16870" marB="16870"/>
                </a:tc>
                <a:tc>
                  <a:txBody>
                    <a:bodyPr/>
                    <a:lstStyle/>
                    <a:p>
                      <a:pPr algn="l" rtl="0" fontAlgn="base">
                        <a:lnSpc>
                          <a:spcPct val="100000"/>
                        </a:lnSpc>
                        <a:spcBef>
                          <a:spcPts val="600"/>
                        </a:spcBef>
                        <a:spcAft>
                          <a:spcPts val="0"/>
                        </a:spcAft>
                        <a:buNone/>
                      </a:pPr>
                      <a:r>
                        <a:rPr lang="pl-PL" sz="1400" b="0" i="0">
                          <a:effectLst/>
                          <a:latin typeface="+mn-lt"/>
                        </a:rPr>
                        <a:t>GMA8 / GMA107 </a:t>
                      </a:r>
                    </a:p>
                    <a:p>
                      <a:pPr algn="l" rtl="0" fontAlgn="base">
                        <a:lnSpc>
                          <a:spcPct val="100000"/>
                        </a:lnSpc>
                        <a:spcBef>
                          <a:spcPts val="600"/>
                        </a:spcBef>
                        <a:spcAft>
                          <a:spcPts val="0"/>
                        </a:spcAft>
                        <a:buNone/>
                      </a:pPr>
                      <a:r>
                        <a:rPr lang="pl-PL" sz="1400" b="0" i="0">
                          <a:effectLst/>
                          <a:latin typeface="+mn-lt"/>
                        </a:rPr>
                        <a:t>GM</a:t>
                      </a:r>
                      <a:r>
                        <a:rPr lang="en-NZ" sz="1400" b="0" i="0">
                          <a:effectLst/>
                          <a:latin typeface="+mn-lt"/>
                        </a:rPr>
                        <a:t>A</a:t>
                      </a:r>
                      <a:r>
                        <a:rPr lang="pl-PL" sz="1400" b="0" i="0">
                          <a:effectLst/>
                          <a:latin typeface="+mn-lt"/>
                        </a:rPr>
                        <a:t>9 / GMA108 </a:t>
                      </a:r>
                    </a:p>
                  </a:txBody>
                  <a:tcPr marL="33739" marR="33739" marT="16870" marB="16870"/>
                </a:tc>
                <a:tc rowSpan="3">
                  <a:txBody>
                    <a:bodyPr/>
                    <a:lstStyle/>
                    <a:p>
                      <a:pPr algn="l" rtl="0" fontAlgn="base">
                        <a:lnSpc>
                          <a:spcPct val="100000"/>
                        </a:lnSpc>
                        <a:spcBef>
                          <a:spcPts val="600"/>
                        </a:spcBef>
                        <a:spcAft>
                          <a:spcPts val="600"/>
                        </a:spcAft>
                        <a:buNone/>
                      </a:pPr>
                      <a:r>
                        <a:rPr lang="en-US" sz="1400" b="0" i="0">
                          <a:effectLst/>
                          <a:latin typeface="+mn-lt"/>
                        </a:rPr>
                        <a:t>Targeted requirements to new entrants (service providers) to the ECE sector. This means existing service providers that wish to expand the number of licensed services they operate will no longer be required to provide these, reducing the compliance burden.   </a:t>
                      </a:r>
                    </a:p>
                  </a:txBody>
                  <a:tcPr marL="33739" marR="33739" marT="16870" marB="16870"/>
                </a:tc>
                <a:extLst>
                  <a:ext uri="{0D108BD9-81ED-4DB2-BD59-A6C34878D82A}">
                    <a16:rowId xmlns:a16="http://schemas.microsoft.com/office/drawing/2014/main" val="2779062302"/>
                  </a:ext>
                </a:extLst>
              </a:tr>
              <a:tr h="686818">
                <a:tc vMerge="1">
                  <a:txBody>
                    <a:bodyPr/>
                    <a:lstStyle/>
                    <a:p>
                      <a:endParaRPr lang="en-NZ"/>
                    </a:p>
                  </a:txBody>
                  <a:tcPr/>
                </a:tc>
                <a:tc vMerge="1">
                  <a:txBody>
                    <a:bodyPr/>
                    <a:lstStyle/>
                    <a:p>
                      <a:endParaRPr lang="en-NZ"/>
                    </a:p>
                  </a:txBody>
                  <a:tcPr/>
                </a:tc>
                <a:tc>
                  <a:txBody>
                    <a:bodyPr/>
                    <a:lstStyle/>
                    <a:p>
                      <a:r>
                        <a:rPr lang="en-NZ" sz="1400" b="0" i="0">
                          <a:effectLst/>
                          <a:latin typeface="+mn-lt"/>
                        </a:rPr>
                        <a:t>Home-based </a:t>
                      </a:r>
                      <a:endParaRPr lang="en-NZ"/>
                    </a:p>
                  </a:txBody>
                  <a:tcPr marL="33739" marR="33739" marT="16870" marB="16870"/>
                </a:tc>
                <a:tc>
                  <a:txBody>
                    <a:bodyPr/>
                    <a:lstStyle/>
                    <a:p>
                      <a:pPr algn="l" rtl="0" fontAlgn="base">
                        <a:lnSpc>
                          <a:spcPct val="100000"/>
                        </a:lnSpc>
                        <a:spcBef>
                          <a:spcPts val="600"/>
                        </a:spcBef>
                        <a:spcAft>
                          <a:spcPts val="600"/>
                        </a:spcAft>
                        <a:buNone/>
                      </a:pPr>
                      <a:r>
                        <a:rPr lang="pl-PL" sz="1400" b="0" i="0">
                          <a:effectLst/>
                          <a:latin typeface="+mn-lt"/>
                        </a:rPr>
                        <a:t>GMA7 / GMA206 </a:t>
                      </a:r>
                    </a:p>
                    <a:p>
                      <a:pPr algn="l" rtl="0" fontAlgn="base">
                        <a:lnSpc>
                          <a:spcPct val="100000"/>
                        </a:lnSpc>
                        <a:spcBef>
                          <a:spcPts val="600"/>
                        </a:spcBef>
                        <a:spcAft>
                          <a:spcPts val="600"/>
                        </a:spcAft>
                        <a:buNone/>
                      </a:pPr>
                      <a:r>
                        <a:rPr lang="en-NZ" sz="1400" b="0" i="0">
                          <a:effectLst/>
                          <a:latin typeface="+mn-lt"/>
                        </a:rPr>
                        <a:t> </a:t>
                      </a:r>
                      <a:r>
                        <a:rPr lang="pl-PL" sz="1400" b="0" i="0">
                          <a:effectLst/>
                          <a:latin typeface="+mn-lt"/>
                        </a:rPr>
                        <a:t>GMA8</a:t>
                      </a:r>
                      <a:r>
                        <a:rPr lang="en-NZ" sz="1400" b="0" i="0">
                          <a:effectLst/>
                          <a:latin typeface="+mn-lt"/>
                        </a:rPr>
                        <a:t> /  </a:t>
                      </a:r>
                      <a:r>
                        <a:rPr lang="pl-PL" sz="1400" b="0" i="0">
                          <a:effectLst/>
                          <a:latin typeface="+mn-lt"/>
                        </a:rPr>
                        <a:t>GMA207 </a:t>
                      </a:r>
                    </a:p>
                  </a:txBody>
                  <a:tcPr marL="33739" marR="33739" marT="16870" marB="16870"/>
                </a:tc>
                <a:tc vMerge="1">
                  <a:txBody>
                    <a:bodyPr/>
                    <a:lstStyle/>
                    <a:p>
                      <a:endParaRPr lang="en-NZ"/>
                    </a:p>
                  </a:txBody>
                  <a:tcPr/>
                </a:tc>
                <a:extLst>
                  <a:ext uri="{0D108BD9-81ED-4DB2-BD59-A6C34878D82A}">
                    <a16:rowId xmlns:a16="http://schemas.microsoft.com/office/drawing/2014/main" val="2117295808"/>
                  </a:ext>
                </a:extLst>
              </a:tr>
              <a:tr h="686818">
                <a:tc vMerge="1">
                  <a:txBody>
                    <a:bodyPr/>
                    <a:lstStyle/>
                    <a:p>
                      <a:endParaRPr lang="en-NZ"/>
                    </a:p>
                  </a:txBody>
                  <a:tcPr/>
                </a:tc>
                <a:tc vMerge="1">
                  <a:txBody>
                    <a:bodyPr/>
                    <a:lstStyle/>
                    <a:p>
                      <a:endParaRPr lang="en-NZ"/>
                    </a:p>
                  </a:txBody>
                  <a:tcPr/>
                </a:tc>
                <a:tc>
                  <a:txBody>
                    <a:bodyPr/>
                    <a:lstStyle/>
                    <a:p>
                      <a:r>
                        <a:rPr lang="en-NZ" sz="1400" b="0" i="0">
                          <a:effectLst/>
                          <a:latin typeface="+mn-lt"/>
                        </a:rPr>
                        <a:t>Hospital-based </a:t>
                      </a:r>
                      <a:endParaRPr lang="en-NZ"/>
                    </a:p>
                  </a:txBody>
                  <a:tcPr marL="33739" marR="33739" marT="16870" marB="16870"/>
                </a:tc>
                <a:tc>
                  <a:txBody>
                    <a:bodyPr/>
                    <a:lstStyle/>
                    <a:p>
                      <a:pPr algn="l" rtl="0" fontAlgn="base">
                        <a:lnSpc>
                          <a:spcPct val="100000"/>
                        </a:lnSpc>
                        <a:spcBef>
                          <a:spcPts val="600"/>
                        </a:spcBef>
                        <a:spcAft>
                          <a:spcPts val="600"/>
                        </a:spcAft>
                        <a:buNone/>
                      </a:pPr>
                      <a:r>
                        <a:rPr lang="pl-PL" sz="1400" b="0" i="0">
                          <a:effectLst/>
                          <a:latin typeface="+mn-lt"/>
                        </a:rPr>
                        <a:t>GMA8 / GMA307 </a:t>
                      </a:r>
                    </a:p>
                    <a:p>
                      <a:pPr algn="l" rtl="0" fontAlgn="base">
                        <a:lnSpc>
                          <a:spcPct val="100000"/>
                        </a:lnSpc>
                        <a:spcBef>
                          <a:spcPts val="600"/>
                        </a:spcBef>
                        <a:spcAft>
                          <a:spcPts val="600"/>
                        </a:spcAft>
                        <a:buNone/>
                      </a:pPr>
                      <a:r>
                        <a:rPr lang="pl-PL" sz="1400" b="0" i="0">
                          <a:effectLst/>
                          <a:latin typeface="+mn-lt"/>
                        </a:rPr>
                        <a:t>GMA9 / GMAS308 </a:t>
                      </a:r>
                    </a:p>
                  </a:txBody>
                  <a:tcPr marL="33739" marR="33739" marT="16870" marB="16870"/>
                </a:tc>
                <a:tc vMerge="1">
                  <a:txBody>
                    <a:bodyPr/>
                    <a:lstStyle/>
                    <a:p>
                      <a:endParaRPr lang="en-NZ"/>
                    </a:p>
                  </a:txBody>
                  <a:tcPr/>
                </a:tc>
                <a:extLst>
                  <a:ext uri="{0D108BD9-81ED-4DB2-BD59-A6C34878D82A}">
                    <a16:rowId xmlns:a16="http://schemas.microsoft.com/office/drawing/2014/main" val="4126532659"/>
                  </a:ext>
                </a:extLst>
              </a:tr>
            </a:tbl>
          </a:graphicData>
        </a:graphic>
      </p:graphicFrame>
      <p:sp>
        <p:nvSpPr>
          <p:cNvPr id="4" name="Slide Number Placeholder 3">
            <a:extLst>
              <a:ext uri="{FF2B5EF4-FFF2-40B4-BE49-F238E27FC236}">
                <a16:creationId xmlns:a16="http://schemas.microsoft.com/office/drawing/2014/main" id="{C5F0592A-01A1-F5D9-BFB8-7C35B723656A}"/>
              </a:ext>
            </a:extLst>
          </p:cNvPr>
          <p:cNvSpPr>
            <a:spLocks noGrp="1"/>
          </p:cNvSpPr>
          <p:nvPr>
            <p:ph type="sldNum" sz="quarter" idx="12"/>
          </p:nvPr>
        </p:nvSpPr>
        <p:spPr/>
        <p:txBody>
          <a:bodyPr/>
          <a:lstStyle/>
          <a:p>
            <a:fld id="{13468063-9C21-4834-88E3-ACB04C56D52D}" type="slidenum">
              <a:rPr lang="en-NZ" smtClean="0"/>
              <a:pPr/>
              <a:t>10</a:t>
            </a:fld>
            <a:endParaRPr lang="en-NZ"/>
          </a:p>
        </p:txBody>
      </p:sp>
      <p:sp>
        <p:nvSpPr>
          <p:cNvPr id="2" name="Title 3">
            <a:extLst>
              <a:ext uri="{FF2B5EF4-FFF2-40B4-BE49-F238E27FC236}">
                <a16:creationId xmlns:a16="http://schemas.microsoft.com/office/drawing/2014/main" id="{B28505D4-BD57-D014-890D-B5331CBA4201}"/>
              </a:ext>
            </a:extLst>
          </p:cNvPr>
          <p:cNvSpPr txBox="1">
            <a:spLocks/>
          </p:cNvSpPr>
          <p:nvPr/>
        </p:nvSpPr>
        <p:spPr>
          <a:xfrm>
            <a:off x="347472" y="97821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t>Most impactful changes - GMA</a:t>
            </a:r>
          </a:p>
          <a:p>
            <a:endParaRPr lang="en-US" dirty="0"/>
          </a:p>
        </p:txBody>
      </p:sp>
    </p:spTree>
    <p:extLst>
      <p:ext uri="{BB962C8B-B14F-4D97-AF65-F5344CB8AC3E}">
        <p14:creationId xmlns:p14="http://schemas.microsoft.com/office/powerpoint/2010/main" val="255708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C8C6-C277-9618-6372-3D5BBA561B5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1081C8B-9F30-D49F-1662-38CF4489F5AE}"/>
              </a:ext>
            </a:extLst>
          </p:cNvPr>
          <p:cNvGraphicFramePr>
            <a:graphicFrameLocks noGrp="1"/>
          </p:cNvGraphicFramePr>
          <p:nvPr>
            <p:ph type="tbl" sz="quarter" idx="13"/>
          </p:nvPr>
        </p:nvGraphicFramePr>
        <p:xfrm>
          <a:off x="455458" y="1287729"/>
          <a:ext cx="11100817" cy="5101052"/>
        </p:xfrm>
        <a:graphic>
          <a:graphicData uri="http://schemas.openxmlformats.org/drawingml/2006/table">
            <a:tbl>
              <a:tblPr firstRow="1" bandRow="1">
                <a:tableStyleId>{21E4AEA4-8DFA-4A89-87EB-49C32662AFE0}</a:tableStyleId>
              </a:tblPr>
              <a:tblGrid>
                <a:gridCol w="1776113">
                  <a:extLst>
                    <a:ext uri="{9D8B030D-6E8A-4147-A177-3AD203B41FA5}">
                      <a16:colId xmlns:a16="http://schemas.microsoft.com/office/drawing/2014/main" val="2900458551"/>
                    </a:ext>
                  </a:extLst>
                </a:gridCol>
                <a:gridCol w="1382486">
                  <a:extLst>
                    <a:ext uri="{9D8B030D-6E8A-4147-A177-3AD203B41FA5}">
                      <a16:colId xmlns:a16="http://schemas.microsoft.com/office/drawing/2014/main" val="95810383"/>
                    </a:ext>
                  </a:extLst>
                </a:gridCol>
                <a:gridCol w="1393372">
                  <a:extLst>
                    <a:ext uri="{9D8B030D-6E8A-4147-A177-3AD203B41FA5}">
                      <a16:colId xmlns:a16="http://schemas.microsoft.com/office/drawing/2014/main" val="2597483538"/>
                    </a:ext>
                  </a:extLst>
                </a:gridCol>
                <a:gridCol w="2209800">
                  <a:extLst>
                    <a:ext uri="{9D8B030D-6E8A-4147-A177-3AD203B41FA5}">
                      <a16:colId xmlns:a16="http://schemas.microsoft.com/office/drawing/2014/main" val="3499783731"/>
                    </a:ext>
                  </a:extLst>
                </a:gridCol>
                <a:gridCol w="4339046">
                  <a:extLst>
                    <a:ext uri="{9D8B030D-6E8A-4147-A177-3AD203B41FA5}">
                      <a16:colId xmlns:a16="http://schemas.microsoft.com/office/drawing/2014/main" val="3109683759"/>
                    </a:ext>
                  </a:extLst>
                </a:gridCol>
              </a:tblGrid>
              <a:tr h="720795">
                <a:tc>
                  <a:txBody>
                    <a:bodyPr/>
                    <a:lstStyle/>
                    <a:p>
                      <a:pPr algn="l" rtl="0" fontAlgn="base">
                        <a:lnSpc>
                          <a:spcPct val="100000"/>
                        </a:lnSpc>
                        <a:spcBef>
                          <a:spcPts val="600"/>
                        </a:spcBef>
                        <a:spcAft>
                          <a:spcPts val="600"/>
                        </a:spcAft>
                        <a:buNone/>
                      </a:pPr>
                      <a:r>
                        <a:rPr lang="en-AU" sz="1400" b="1" i="0">
                          <a:effectLst/>
                          <a:latin typeface="+mn-lt"/>
                        </a:rPr>
                        <a:t>Criterion</a:t>
                      </a:r>
                      <a:r>
                        <a:rPr lang="en-AU" sz="1400" b="0" i="0">
                          <a:effectLst/>
                          <a:latin typeface="+mn-lt"/>
                        </a:rPr>
                        <a:t> </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Change type</a:t>
                      </a:r>
                      <a:endParaRPr lang="en-AU" sz="1400" b="0" i="0">
                        <a:effectLst/>
                        <a:latin typeface="+mn-lt"/>
                      </a:endParaRP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Service type </a:t>
                      </a:r>
                      <a:r>
                        <a:rPr lang="en-AU" sz="1400" b="0" i="0">
                          <a:effectLst/>
                          <a:latin typeface="+mn-lt"/>
                        </a:rPr>
                        <a:t> </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Old/new                            identification                    number</a:t>
                      </a:r>
                      <a:r>
                        <a:rPr lang="en-AU" sz="1400" b="0" i="0">
                          <a:effectLst/>
                          <a:latin typeface="+mn-lt"/>
                        </a:rPr>
                        <a:t> </a:t>
                      </a:r>
                    </a:p>
                  </a:txBody>
                  <a:tcPr marL="73290" marR="73290" marT="36645" marB="36645"/>
                </a:tc>
                <a:tc>
                  <a:txBody>
                    <a:bodyPr/>
                    <a:lstStyle/>
                    <a:p>
                      <a:pPr algn="l" rtl="0" fontAlgn="base">
                        <a:lnSpc>
                          <a:spcPct val="100000"/>
                        </a:lnSpc>
                        <a:spcBef>
                          <a:spcPts val="600"/>
                        </a:spcBef>
                        <a:spcAft>
                          <a:spcPts val="600"/>
                        </a:spcAft>
                        <a:buNone/>
                      </a:pPr>
                      <a:r>
                        <a:rPr lang="en-AU" sz="1400" b="1" i="0">
                          <a:effectLst/>
                          <a:latin typeface="+mn-lt"/>
                        </a:rPr>
                        <a:t>Impact of change </a:t>
                      </a:r>
                      <a:r>
                        <a:rPr lang="en-AU" sz="1400" b="0" i="0">
                          <a:effectLst/>
                          <a:latin typeface="+mn-lt"/>
                        </a:rPr>
                        <a:t>  </a:t>
                      </a:r>
                    </a:p>
                  </a:txBody>
                  <a:tcPr marL="73290" marR="73290" marT="36645" marB="36645"/>
                </a:tc>
                <a:extLst>
                  <a:ext uri="{0D108BD9-81ED-4DB2-BD59-A6C34878D82A}">
                    <a16:rowId xmlns:a16="http://schemas.microsoft.com/office/drawing/2014/main" val="571228984"/>
                  </a:ext>
                </a:extLst>
              </a:tr>
              <a:tr h="418990">
                <a:tc gridSpan="4">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1800" b="1">
                          <a:latin typeface="+mn-lt"/>
                        </a:rPr>
                        <a:t>Governance, Management &amp; Administration</a:t>
                      </a:r>
                      <a:endParaRPr lang="en-AU" sz="1800" b="1" i="0">
                        <a:effectLst/>
                        <a:latin typeface="+mn-lt"/>
                      </a:endParaRPr>
                    </a:p>
                  </a:txBody>
                  <a:tcPr marL="33739" marR="33739" marT="16870" marB="16870"/>
                </a:tc>
                <a:tc hMerge="1">
                  <a:txBody>
                    <a:bodyPr/>
                    <a:lstStyle/>
                    <a:p>
                      <a:endParaRPr lang="en-NZ"/>
                    </a:p>
                  </a:txBody>
                  <a:tcPr/>
                </a:tc>
                <a:tc hMerge="1">
                  <a:txBody>
                    <a:bodyPr/>
                    <a:lstStyle/>
                    <a:p>
                      <a:pPr algn="l" rtl="0" fontAlgn="base">
                        <a:lnSpc>
                          <a:spcPct val="100000"/>
                        </a:lnSpc>
                        <a:spcBef>
                          <a:spcPts val="600"/>
                        </a:spcBef>
                        <a:spcAft>
                          <a:spcPts val="600"/>
                        </a:spcAft>
                        <a:buNone/>
                      </a:pPr>
                      <a:endParaRPr lang="en-NZ" sz="1400" b="0" i="0">
                        <a:effectLst/>
                        <a:latin typeface="+mn-lt"/>
                      </a:endParaRPr>
                    </a:p>
                  </a:txBody>
                  <a:tcPr marL="33739" marR="33739" marT="16870" marB="16870"/>
                </a:tc>
                <a:tc hMerge="1">
                  <a:txBody>
                    <a:bodyPr/>
                    <a:lstStyle/>
                    <a:p>
                      <a:pPr algn="l" rtl="0" fontAlgn="base">
                        <a:lnSpc>
                          <a:spcPct val="100000"/>
                        </a:lnSpc>
                        <a:spcBef>
                          <a:spcPts val="600"/>
                        </a:spcBef>
                        <a:spcAft>
                          <a:spcPts val="600"/>
                        </a:spcAft>
                        <a:buNone/>
                      </a:pPr>
                      <a:endParaRPr lang="en-NZ" sz="1400" b="0" i="0">
                        <a:effectLst/>
                        <a:latin typeface="+mn-lt"/>
                      </a:endParaRPr>
                    </a:p>
                  </a:txBody>
                  <a:tcPr marL="33739" marR="33739" marT="16870" marB="16870"/>
                </a:tc>
                <a:tc>
                  <a:txBody>
                    <a:bodyPr/>
                    <a:lstStyle/>
                    <a:p>
                      <a:pPr algn="l" rtl="0" fontAlgn="base">
                        <a:lnSpc>
                          <a:spcPct val="100000"/>
                        </a:lnSpc>
                        <a:spcBef>
                          <a:spcPts val="600"/>
                        </a:spcBef>
                        <a:spcAft>
                          <a:spcPts val="600"/>
                        </a:spcAft>
                        <a:buNone/>
                      </a:pPr>
                      <a:endParaRPr lang="en-US" sz="1400" b="0" i="0">
                        <a:effectLst/>
                        <a:latin typeface="+mn-lt"/>
                      </a:endParaRPr>
                    </a:p>
                  </a:txBody>
                  <a:tcPr marL="33739" marR="33739" marT="16870" marB="16870"/>
                </a:tc>
                <a:extLst>
                  <a:ext uri="{0D108BD9-81ED-4DB2-BD59-A6C34878D82A}">
                    <a16:rowId xmlns:a16="http://schemas.microsoft.com/office/drawing/2014/main" val="679439496"/>
                  </a:ext>
                </a:extLst>
              </a:tr>
              <a:tr h="838290">
                <a:tc rowSpan="3">
                  <a:txBody>
                    <a:bodyPr/>
                    <a:lstStyle/>
                    <a:p>
                      <a:pPr algn="l" rtl="0" fontAlgn="base">
                        <a:lnSpc>
                          <a:spcPct val="100000"/>
                        </a:lnSpc>
                        <a:spcBef>
                          <a:spcPts val="600"/>
                        </a:spcBef>
                        <a:spcAft>
                          <a:spcPts val="600"/>
                        </a:spcAft>
                        <a:buNone/>
                      </a:pPr>
                      <a:r>
                        <a:rPr lang="en-AU" sz="1400" b="0" i="0">
                          <a:effectLst/>
                          <a:latin typeface="+mn-lt"/>
                        </a:rPr>
                        <a:t>Information provided to parents  </a:t>
                      </a:r>
                    </a:p>
                  </a:txBody>
                  <a:tcPr marL="33739" marR="33739" marT="16870" marB="16870"/>
                </a:tc>
                <a:tc rowSpan="3">
                  <a:txBody>
                    <a:bodyPr/>
                    <a:lstStyle/>
                    <a:p>
                      <a:pPr algn="l" rtl="0" fontAlgn="base">
                        <a:lnSpc>
                          <a:spcPct val="100000"/>
                        </a:lnSpc>
                        <a:spcBef>
                          <a:spcPts val="600"/>
                        </a:spcBef>
                        <a:spcAft>
                          <a:spcPts val="600"/>
                        </a:spcAft>
                        <a:buNone/>
                      </a:pPr>
                      <a:r>
                        <a:rPr lang="en-AU" sz="1400" b="0" i="0">
                          <a:effectLst/>
                          <a:latin typeface="+mn-lt"/>
                        </a:rPr>
                        <a:t>Changed </a:t>
                      </a:r>
                    </a:p>
                  </a:txBody>
                  <a:tcPr marL="33739" marR="33739" marT="16870" marB="16870"/>
                </a:tc>
                <a:tc>
                  <a:txBody>
                    <a:bodyPr/>
                    <a:lstStyle/>
                    <a:p>
                      <a:pPr algn="l" rtl="0" fontAlgn="base">
                        <a:lnSpc>
                          <a:spcPct val="100000"/>
                        </a:lnSpc>
                        <a:spcBef>
                          <a:spcPts val="600"/>
                        </a:spcBef>
                        <a:spcAft>
                          <a:spcPts val="600"/>
                        </a:spcAft>
                        <a:buNone/>
                      </a:pPr>
                      <a:r>
                        <a:rPr lang="en-NZ" sz="1400" b="0" i="0">
                          <a:effectLst/>
                          <a:latin typeface="+mn-lt"/>
                        </a:rPr>
                        <a:t>Centre-based </a:t>
                      </a:r>
                    </a:p>
                  </a:txBody>
                  <a:tcPr marL="33739" marR="33739" marT="16870" marB="16870"/>
                </a:tc>
                <a:tc>
                  <a:txBody>
                    <a:bodyPr/>
                    <a:lstStyle/>
                    <a:p>
                      <a:pPr algn="l" rtl="0" fontAlgn="base">
                        <a:lnSpc>
                          <a:spcPct val="100000"/>
                        </a:lnSpc>
                        <a:spcBef>
                          <a:spcPts val="600"/>
                        </a:spcBef>
                        <a:spcAft>
                          <a:spcPts val="600"/>
                        </a:spcAft>
                        <a:buNone/>
                      </a:pPr>
                      <a:r>
                        <a:rPr lang="en-AU" sz="1400" b="0" i="0" dirty="0">
                          <a:effectLst/>
                          <a:latin typeface="+mn-lt"/>
                        </a:rPr>
                        <a:t>GMA1, GMA2 and GMA3                              </a:t>
                      </a:r>
                    </a:p>
                    <a:p>
                      <a:pPr algn="l" rtl="0" fontAlgn="base">
                        <a:lnSpc>
                          <a:spcPct val="100000"/>
                        </a:lnSpc>
                        <a:spcBef>
                          <a:spcPts val="600"/>
                        </a:spcBef>
                        <a:spcAft>
                          <a:spcPts val="600"/>
                        </a:spcAft>
                        <a:buNone/>
                      </a:pPr>
                      <a:r>
                        <a:rPr lang="en-AU" sz="1400" b="0" i="0" dirty="0">
                          <a:effectLst/>
                          <a:latin typeface="+mn-lt"/>
                        </a:rPr>
                        <a:t>GMA101, GMA102 and GMA103 </a:t>
                      </a:r>
                    </a:p>
                  </a:txBody>
                  <a:tcPr marL="33739" marR="33739" marT="16870" marB="16870"/>
                </a:tc>
                <a:tc rowSpan="3">
                  <a:txBody>
                    <a:bodyPr/>
                    <a:lstStyle/>
                    <a:p>
                      <a:pPr algn="l" rtl="0" fontAlgn="base">
                        <a:lnSpc>
                          <a:spcPct val="100000"/>
                        </a:lnSpc>
                        <a:spcBef>
                          <a:spcPts val="600"/>
                        </a:spcBef>
                        <a:spcAft>
                          <a:spcPts val="600"/>
                        </a:spcAft>
                        <a:buNone/>
                      </a:pPr>
                      <a:r>
                        <a:rPr lang="en-US" sz="1400" b="0" i="0">
                          <a:effectLst/>
                          <a:latin typeface="+mn-lt"/>
                        </a:rPr>
                        <a:t>Shift in approach: The number of documents to be displayed has been reduced. Instead, information provided to parents can now be in written or digital form.   </a:t>
                      </a:r>
                    </a:p>
                  </a:txBody>
                  <a:tcPr marL="33739" marR="33739" marT="16870" marB="16870"/>
                </a:tc>
                <a:extLst>
                  <a:ext uri="{0D108BD9-81ED-4DB2-BD59-A6C34878D82A}">
                    <a16:rowId xmlns:a16="http://schemas.microsoft.com/office/drawing/2014/main" val="2986199985"/>
                  </a:ext>
                </a:extLst>
              </a:tr>
              <a:tr h="310370">
                <a:tc vMerge="1">
                  <a:txBody>
                    <a:bodyPr/>
                    <a:lstStyle/>
                    <a:p>
                      <a:endParaRPr lang="en-NZ"/>
                    </a:p>
                  </a:txBody>
                  <a:tcPr/>
                </a:tc>
                <a:tc vMerge="1">
                  <a:txBody>
                    <a:bodyPr/>
                    <a:lstStyle/>
                    <a:p>
                      <a:endParaRPr lang="en-NZ"/>
                    </a:p>
                  </a:txBody>
                  <a:tcPr/>
                </a:tc>
                <a:tc>
                  <a:txBody>
                    <a:bodyPr/>
                    <a:lstStyle/>
                    <a:p>
                      <a:pPr algn="l" rtl="0" fontAlgn="base">
                        <a:lnSpc>
                          <a:spcPct val="100000"/>
                        </a:lnSpc>
                        <a:spcBef>
                          <a:spcPts val="600"/>
                        </a:spcBef>
                        <a:spcAft>
                          <a:spcPts val="600"/>
                        </a:spcAft>
                        <a:buNone/>
                      </a:pPr>
                      <a:r>
                        <a:rPr lang="en-NZ" sz="1400" b="0" i="0">
                          <a:effectLst/>
                          <a:latin typeface="+mn-lt"/>
                        </a:rPr>
                        <a:t>Home-based </a:t>
                      </a:r>
                    </a:p>
                  </a:txBody>
                  <a:tcPr marL="33739" marR="33739" marT="16870" marB="16870"/>
                </a:tc>
                <a:tc>
                  <a:txBody>
                    <a:bodyPr/>
                    <a:lstStyle/>
                    <a:p>
                      <a:pPr algn="l" rtl="0" fontAlgn="base">
                        <a:lnSpc>
                          <a:spcPct val="100000"/>
                        </a:lnSpc>
                        <a:spcBef>
                          <a:spcPts val="600"/>
                        </a:spcBef>
                        <a:spcAft>
                          <a:spcPts val="600"/>
                        </a:spcAft>
                        <a:buNone/>
                      </a:pPr>
                      <a:r>
                        <a:rPr lang="en-AU" sz="1400" b="0" i="0" dirty="0">
                          <a:effectLst/>
                          <a:latin typeface="+mn-lt"/>
                        </a:rPr>
                        <a:t>GMA1 / GMA201  </a:t>
                      </a:r>
                    </a:p>
                  </a:txBody>
                  <a:tcPr marL="33739" marR="33739" marT="16870" marB="16870"/>
                </a:tc>
                <a:tc vMerge="1">
                  <a:txBody>
                    <a:bodyPr/>
                    <a:lstStyle/>
                    <a:p>
                      <a:endParaRPr lang="en-NZ"/>
                    </a:p>
                  </a:txBody>
                  <a:tcPr/>
                </a:tc>
                <a:extLst>
                  <a:ext uri="{0D108BD9-81ED-4DB2-BD59-A6C34878D82A}">
                    <a16:rowId xmlns:a16="http://schemas.microsoft.com/office/drawing/2014/main" val="578119967"/>
                  </a:ext>
                </a:extLst>
              </a:tr>
              <a:tr h="838290">
                <a:tc vMerge="1">
                  <a:txBody>
                    <a:bodyPr/>
                    <a:lstStyle/>
                    <a:p>
                      <a:pPr algn="l" rtl="0" fontAlgn="base">
                        <a:lnSpc>
                          <a:spcPts val="1214"/>
                        </a:lnSpc>
                        <a:spcBef>
                          <a:spcPts val="600"/>
                        </a:spcBef>
                        <a:spcAft>
                          <a:spcPts val="600"/>
                        </a:spcAft>
                        <a:buNone/>
                      </a:pPr>
                      <a:endParaRPr lang="en-AU" sz="1200" b="0" i="0">
                        <a:effectLst/>
                      </a:endParaRPr>
                    </a:p>
                  </a:txBody>
                  <a:tcPr marL="33739" marR="33739" marT="16870" marB="16870"/>
                </a:tc>
                <a:tc vMerge="1">
                  <a:txBody>
                    <a:bodyPr/>
                    <a:lstStyle/>
                    <a:p>
                      <a:endParaRPr lang="en-NZ"/>
                    </a:p>
                  </a:txBody>
                  <a:tcPr/>
                </a:tc>
                <a:tc>
                  <a:txBody>
                    <a:bodyPr/>
                    <a:lstStyle/>
                    <a:p>
                      <a:pPr algn="l" rtl="0" fontAlgn="base">
                        <a:lnSpc>
                          <a:spcPct val="100000"/>
                        </a:lnSpc>
                        <a:spcBef>
                          <a:spcPts val="600"/>
                        </a:spcBef>
                        <a:spcAft>
                          <a:spcPts val="600"/>
                        </a:spcAft>
                        <a:buNone/>
                      </a:pPr>
                      <a:r>
                        <a:rPr lang="en-NZ" sz="1400" b="0" i="0">
                          <a:effectLst/>
                          <a:latin typeface="+mn-lt"/>
                        </a:rPr>
                        <a:t>Hospital-based </a:t>
                      </a:r>
                    </a:p>
                  </a:txBody>
                  <a:tcPr marL="33739" marR="33739" marT="16870" marB="16870"/>
                </a:tc>
                <a:tc>
                  <a:txBody>
                    <a:bodyPr/>
                    <a:lstStyle/>
                    <a:p>
                      <a:pPr algn="l" rtl="0" fontAlgn="base">
                        <a:lnSpc>
                          <a:spcPct val="100000"/>
                        </a:lnSpc>
                        <a:spcBef>
                          <a:spcPts val="600"/>
                        </a:spcBef>
                        <a:spcAft>
                          <a:spcPts val="600"/>
                        </a:spcAft>
                        <a:buNone/>
                      </a:pPr>
                      <a:r>
                        <a:rPr lang="en-AU" sz="1400" b="0" i="0" dirty="0">
                          <a:effectLst/>
                          <a:latin typeface="+mn-lt"/>
                        </a:rPr>
                        <a:t>GMA1, GMA2 and GMA3                              </a:t>
                      </a:r>
                    </a:p>
                    <a:p>
                      <a:pPr algn="l" rtl="0" fontAlgn="base">
                        <a:lnSpc>
                          <a:spcPct val="100000"/>
                        </a:lnSpc>
                        <a:spcBef>
                          <a:spcPts val="600"/>
                        </a:spcBef>
                        <a:spcAft>
                          <a:spcPts val="600"/>
                        </a:spcAft>
                        <a:buNone/>
                      </a:pPr>
                      <a:r>
                        <a:rPr lang="en-AU" sz="1400" b="0" i="0" dirty="0">
                          <a:effectLst/>
                          <a:latin typeface="+mn-lt"/>
                        </a:rPr>
                        <a:t>GMA301, GMA302 and GMA303 </a:t>
                      </a:r>
                    </a:p>
                  </a:txBody>
                  <a:tcPr marL="33739" marR="33739" marT="16870" marB="16870"/>
                </a:tc>
                <a:tc vMerge="1">
                  <a:txBody>
                    <a:bodyPr/>
                    <a:lstStyle/>
                    <a:p>
                      <a:pPr algn="l" rtl="0" fontAlgn="base">
                        <a:lnSpc>
                          <a:spcPts val="1214"/>
                        </a:lnSpc>
                        <a:spcBef>
                          <a:spcPts val="600"/>
                        </a:spcBef>
                        <a:spcAft>
                          <a:spcPts val="600"/>
                        </a:spcAft>
                        <a:buNone/>
                      </a:pPr>
                      <a:endParaRPr lang="en-US" sz="1200" b="0" i="0">
                        <a:effectLst/>
                      </a:endParaRPr>
                    </a:p>
                  </a:txBody>
                  <a:tcPr marL="33739" marR="33739" marT="16870" marB="16870"/>
                </a:tc>
                <a:extLst>
                  <a:ext uri="{0D108BD9-81ED-4DB2-BD59-A6C34878D82A}">
                    <a16:rowId xmlns:a16="http://schemas.microsoft.com/office/drawing/2014/main" val="3145061236"/>
                  </a:ext>
                </a:extLst>
              </a:tr>
              <a:tr h="293185">
                <a:tc rowSpan="3">
                  <a:txBody>
                    <a:bodyPr/>
                    <a:lstStyle/>
                    <a:p>
                      <a:pPr algn="l" rtl="0" fontAlgn="base">
                        <a:lnSpc>
                          <a:spcPct val="100000"/>
                        </a:lnSpc>
                        <a:spcBef>
                          <a:spcPts val="600"/>
                        </a:spcBef>
                        <a:spcAft>
                          <a:spcPts val="600"/>
                        </a:spcAft>
                        <a:buNone/>
                      </a:pPr>
                      <a:r>
                        <a:rPr lang="en-AU" sz="1400" b="0" i="0">
                          <a:effectLst/>
                          <a:latin typeface="+mn-lt"/>
                        </a:rPr>
                        <a:t>Operational review  </a:t>
                      </a:r>
                    </a:p>
                  </a:txBody>
                  <a:tcPr marL="33739" marR="33739" marT="16870" marB="16870"/>
                </a:tc>
                <a:tc rowSpan="3">
                  <a:txBody>
                    <a:bodyPr/>
                    <a:lstStyle/>
                    <a:p>
                      <a:pPr algn="l" rtl="0" fontAlgn="base">
                        <a:lnSpc>
                          <a:spcPct val="100000"/>
                        </a:lnSpc>
                        <a:spcBef>
                          <a:spcPts val="600"/>
                        </a:spcBef>
                        <a:spcAft>
                          <a:spcPts val="600"/>
                        </a:spcAft>
                        <a:buNone/>
                      </a:pPr>
                      <a:r>
                        <a:rPr lang="en-AU" sz="1400" b="0" i="0">
                          <a:effectLst/>
                          <a:latin typeface="+mn-lt"/>
                        </a:rPr>
                        <a:t>Changed </a:t>
                      </a:r>
                    </a:p>
                  </a:txBody>
                  <a:tcPr marL="33739" marR="33739" marT="16870" marB="16870"/>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NZ" sz="1400" b="0" i="0">
                          <a:effectLst/>
                          <a:latin typeface="+mn-lt"/>
                        </a:rPr>
                        <a:t>Centre-based </a:t>
                      </a:r>
                    </a:p>
                  </a:txBody>
                  <a:tcPr marL="33739" marR="33739" marT="16870" marB="16870"/>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AU" sz="1400" b="0" i="0" dirty="0">
                          <a:effectLst/>
                          <a:latin typeface="+mn-lt"/>
                        </a:rPr>
                        <a:t>GMA6 / GMA104 </a:t>
                      </a:r>
                    </a:p>
                  </a:txBody>
                  <a:tcPr marL="33739" marR="33739" marT="16870" marB="16870"/>
                </a:tc>
                <a:tc rowSpan="3">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1400" b="0" i="0">
                          <a:effectLst/>
                          <a:latin typeface="+mn-lt"/>
                        </a:rPr>
                        <a:t>Narrowed focus: The criterion shifts from broad self review and internal evaluation of education, care, and quality improvement to a targeted review of operational policies and practices to ensure they meet minimum standards, with action taken where they do not. Services may still undertake self review and internal evaluation if they choose, but this is not a licensing requirement and will not be reviewed under this criterion. </a:t>
                      </a:r>
                    </a:p>
                  </a:txBody>
                  <a:tcPr marL="33739" marR="33739" marT="16870" marB="16870"/>
                </a:tc>
                <a:extLst>
                  <a:ext uri="{0D108BD9-81ED-4DB2-BD59-A6C34878D82A}">
                    <a16:rowId xmlns:a16="http://schemas.microsoft.com/office/drawing/2014/main" val="2779062302"/>
                  </a:ext>
                </a:extLst>
              </a:tr>
              <a:tr h="330112">
                <a:tc vMerge="1">
                  <a:txBody>
                    <a:bodyPr/>
                    <a:lstStyle/>
                    <a:p>
                      <a:endParaRPr/>
                    </a:p>
                  </a:txBody>
                  <a:tcPr marL="35060" marR="35060" marT="17530" marB="17530"/>
                </a:tc>
                <a:tc vMerge="1">
                  <a:txBody>
                    <a:bodyPr/>
                    <a:lstStyle/>
                    <a:p>
                      <a:endParaRPr lang="en-NZ"/>
                    </a:p>
                  </a:txBody>
                  <a:tcPr/>
                </a:tc>
                <a:tc>
                  <a:txBody>
                    <a:bodyPr/>
                    <a:lstStyle/>
                    <a:p>
                      <a:pPr algn="l" rtl="0" fontAlgn="base">
                        <a:lnSpc>
                          <a:spcPct val="100000"/>
                        </a:lnSpc>
                        <a:spcBef>
                          <a:spcPts val="600"/>
                        </a:spcBef>
                        <a:spcAft>
                          <a:spcPts val="600"/>
                        </a:spcAft>
                        <a:buNone/>
                      </a:pPr>
                      <a:r>
                        <a:rPr lang="en-NZ" sz="1400" b="0" i="0">
                          <a:effectLst/>
                          <a:latin typeface="+mn-lt"/>
                        </a:rPr>
                        <a:t>Home-based </a:t>
                      </a:r>
                    </a:p>
                  </a:txBody>
                  <a:tcPr marL="35060" marR="35060" marT="17530" marB="17530"/>
                </a:tc>
                <a:tc>
                  <a:txBody>
                    <a:bodyPr/>
                    <a:lstStyle/>
                    <a:p>
                      <a:pPr algn="l" rtl="0" fontAlgn="base">
                        <a:lnSpc>
                          <a:spcPct val="100000"/>
                        </a:lnSpc>
                        <a:spcBef>
                          <a:spcPts val="600"/>
                        </a:spcBef>
                        <a:spcAft>
                          <a:spcPts val="600"/>
                        </a:spcAft>
                        <a:buNone/>
                      </a:pPr>
                      <a:r>
                        <a:rPr lang="en-AU" sz="1400" b="0" i="0" dirty="0">
                          <a:effectLst/>
                          <a:latin typeface="+mn-lt"/>
                        </a:rPr>
                        <a:t>GMA5 / GMA203 </a:t>
                      </a:r>
                    </a:p>
                  </a:txBody>
                  <a:tcPr marL="35060" marR="35060" marT="17530" marB="17530"/>
                </a:tc>
                <a:tc vMerge="1">
                  <a:txBody>
                    <a:bodyPr/>
                    <a:lstStyle/>
                    <a:p>
                      <a:pPr algn="l" rtl="0" fontAlgn="base">
                        <a:lnSpc>
                          <a:spcPts val="1214"/>
                        </a:lnSpc>
                        <a:spcBef>
                          <a:spcPts val="600"/>
                        </a:spcBef>
                        <a:spcAft>
                          <a:spcPts val="600"/>
                        </a:spcAft>
                        <a:buNone/>
                      </a:pPr>
                      <a:endParaRPr lang="en-US" sz="1200" b="0" i="0">
                        <a:effectLst/>
                      </a:endParaRPr>
                    </a:p>
                  </a:txBody>
                  <a:tcPr marL="35060" marR="35060" marT="17530" marB="17530"/>
                </a:tc>
                <a:extLst>
                  <a:ext uri="{0D108BD9-81ED-4DB2-BD59-A6C34878D82A}">
                    <a16:rowId xmlns:a16="http://schemas.microsoft.com/office/drawing/2014/main" val="2117295808"/>
                  </a:ext>
                </a:extLst>
              </a:tr>
              <a:tr h="1351020">
                <a:tc vMerge="1">
                  <a:txBody>
                    <a:bodyPr/>
                    <a:lstStyle/>
                    <a:p>
                      <a:pPr algn="l" rtl="0" fontAlgn="base">
                        <a:lnSpc>
                          <a:spcPts val="1214"/>
                        </a:lnSpc>
                        <a:spcBef>
                          <a:spcPts val="600"/>
                        </a:spcBef>
                        <a:spcAft>
                          <a:spcPts val="600"/>
                        </a:spcAft>
                        <a:buNone/>
                      </a:pPr>
                      <a:endParaRPr lang="en-AU" sz="1200" b="0" i="0">
                        <a:effectLst/>
                      </a:endParaRPr>
                    </a:p>
                  </a:txBody>
                  <a:tcPr marL="35060" marR="35060" marT="17530" marB="17530"/>
                </a:tc>
                <a:tc vMerge="1">
                  <a:txBody>
                    <a:bodyPr/>
                    <a:lstStyle/>
                    <a:p>
                      <a:endParaRPr lang="en-NZ"/>
                    </a:p>
                  </a:txBody>
                  <a:tcPr/>
                </a:tc>
                <a:tc>
                  <a:txBody>
                    <a:bodyPr/>
                    <a:lstStyle/>
                    <a:p>
                      <a:pPr algn="l" rtl="0" fontAlgn="base">
                        <a:lnSpc>
                          <a:spcPct val="100000"/>
                        </a:lnSpc>
                        <a:spcBef>
                          <a:spcPts val="600"/>
                        </a:spcBef>
                        <a:spcAft>
                          <a:spcPts val="600"/>
                        </a:spcAft>
                        <a:buNone/>
                      </a:pPr>
                      <a:r>
                        <a:rPr lang="en-NZ" sz="1400" b="0" i="0">
                          <a:effectLst/>
                          <a:latin typeface="+mn-lt"/>
                        </a:rPr>
                        <a:t>Hospital-based </a:t>
                      </a:r>
                    </a:p>
                  </a:txBody>
                  <a:tcPr marL="35060" marR="35060" marT="17530" marB="17530"/>
                </a:tc>
                <a:tc>
                  <a:txBody>
                    <a:bodyPr/>
                    <a:lstStyle/>
                    <a:p>
                      <a:pPr algn="l" rtl="0" fontAlgn="base">
                        <a:lnSpc>
                          <a:spcPct val="100000"/>
                        </a:lnSpc>
                        <a:spcBef>
                          <a:spcPts val="600"/>
                        </a:spcBef>
                        <a:spcAft>
                          <a:spcPts val="600"/>
                        </a:spcAft>
                        <a:buNone/>
                      </a:pPr>
                      <a:r>
                        <a:rPr lang="en-AU" sz="1400" b="0" i="0" dirty="0">
                          <a:effectLst/>
                          <a:latin typeface="+mn-lt"/>
                        </a:rPr>
                        <a:t>GMA6 / GMA304 </a:t>
                      </a:r>
                    </a:p>
                  </a:txBody>
                  <a:tcPr marL="35060" marR="35060" marT="17530" marB="17530"/>
                </a:tc>
                <a:tc vMerge="1">
                  <a:txBody>
                    <a:bodyPr/>
                    <a:lstStyle/>
                    <a:p>
                      <a:pPr algn="l" rtl="0" fontAlgn="base">
                        <a:lnSpc>
                          <a:spcPts val="1214"/>
                        </a:lnSpc>
                        <a:spcBef>
                          <a:spcPts val="600"/>
                        </a:spcBef>
                        <a:spcAft>
                          <a:spcPts val="600"/>
                        </a:spcAft>
                        <a:buNone/>
                      </a:pPr>
                      <a:endParaRPr lang="en-US" sz="1200" b="0" i="0">
                        <a:effectLst/>
                      </a:endParaRPr>
                    </a:p>
                  </a:txBody>
                  <a:tcPr marL="35060" marR="35060" marT="17530" marB="17530"/>
                </a:tc>
                <a:extLst>
                  <a:ext uri="{0D108BD9-81ED-4DB2-BD59-A6C34878D82A}">
                    <a16:rowId xmlns:a16="http://schemas.microsoft.com/office/drawing/2014/main" val="2514376625"/>
                  </a:ext>
                </a:extLst>
              </a:tr>
            </a:tbl>
          </a:graphicData>
        </a:graphic>
      </p:graphicFrame>
      <p:sp>
        <p:nvSpPr>
          <p:cNvPr id="4" name="Slide Number Placeholder 3">
            <a:extLst>
              <a:ext uri="{FF2B5EF4-FFF2-40B4-BE49-F238E27FC236}">
                <a16:creationId xmlns:a16="http://schemas.microsoft.com/office/drawing/2014/main" id="{3EFDEA61-FEF3-88B0-51D2-86CE2D7DCD8C}"/>
              </a:ext>
            </a:extLst>
          </p:cNvPr>
          <p:cNvSpPr>
            <a:spLocks noGrp="1"/>
          </p:cNvSpPr>
          <p:nvPr>
            <p:ph type="sldNum" sz="quarter" idx="12"/>
          </p:nvPr>
        </p:nvSpPr>
        <p:spPr/>
        <p:txBody>
          <a:bodyPr/>
          <a:lstStyle/>
          <a:p>
            <a:fld id="{13468063-9C21-4834-88E3-ACB04C56D52D}" type="slidenum">
              <a:rPr lang="en-NZ" smtClean="0"/>
              <a:pPr/>
              <a:t>11</a:t>
            </a:fld>
            <a:endParaRPr lang="en-NZ"/>
          </a:p>
        </p:txBody>
      </p:sp>
      <p:sp>
        <p:nvSpPr>
          <p:cNvPr id="2" name="Title 3">
            <a:extLst>
              <a:ext uri="{FF2B5EF4-FFF2-40B4-BE49-F238E27FC236}">
                <a16:creationId xmlns:a16="http://schemas.microsoft.com/office/drawing/2014/main" id="{03D84C2B-1C66-787C-BFBA-15648640F53F}"/>
              </a:ext>
            </a:extLst>
          </p:cNvPr>
          <p:cNvSpPr txBox="1">
            <a:spLocks/>
          </p:cNvSpPr>
          <p:nvPr/>
        </p:nvSpPr>
        <p:spPr>
          <a:xfrm>
            <a:off x="347472" y="97821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t>Most impactful changes - GMA (cont.) </a:t>
            </a:r>
          </a:p>
          <a:p>
            <a:endParaRPr lang="en-US" dirty="0"/>
          </a:p>
        </p:txBody>
      </p:sp>
    </p:spTree>
    <p:extLst>
      <p:ext uri="{BB962C8B-B14F-4D97-AF65-F5344CB8AC3E}">
        <p14:creationId xmlns:p14="http://schemas.microsoft.com/office/powerpoint/2010/main" val="88323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15AD3-286A-7B3D-B854-5425011353D8}"/>
              </a:ext>
            </a:extLst>
          </p:cNvPr>
          <p:cNvSpPr>
            <a:spLocks noGrp="1"/>
          </p:cNvSpPr>
          <p:nvPr>
            <p:ph sz="quarter" idx="17"/>
          </p:nvPr>
        </p:nvSpPr>
        <p:spPr>
          <a:xfrm>
            <a:off x="347473" y="1741583"/>
            <a:ext cx="5617899" cy="4516868"/>
          </a:xfrm>
        </p:spPr>
        <p:txBody>
          <a:bodyPr>
            <a:normAutofit/>
          </a:bodyPr>
          <a:lstStyle/>
          <a:p>
            <a:pPr marL="0" fontAlgn="t">
              <a:lnSpc>
                <a:spcPct val="120000"/>
              </a:lnSpc>
              <a:buNone/>
            </a:pPr>
            <a:r>
              <a:rPr lang="en-US" dirty="0">
                <a:latin typeface="+mj-lt"/>
              </a:rPr>
              <a:t>For each service type, you can access:</a:t>
            </a:r>
          </a:p>
          <a:p>
            <a:pPr fontAlgn="t">
              <a:lnSpc>
                <a:spcPct val="120000"/>
              </a:lnSpc>
            </a:pPr>
            <a:r>
              <a:rPr lang="en-US" dirty="0">
                <a:latin typeface="+mj-lt"/>
              </a:rPr>
              <a:t>The licensing criteria you must meet</a:t>
            </a:r>
          </a:p>
          <a:p>
            <a:pPr fontAlgn="t">
              <a:lnSpc>
                <a:spcPct val="120000"/>
              </a:lnSpc>
            </a:pPr>
            <a:r>
              <a:rPr lang="en-US" dirty="0">
                <a:latin typeface="+mj-lt"/>
              </a:rPr>
              <a:t>Practical guidance to help you meet and go beyond compliance</a:t>
            </a:r>
          </a:p>
          <a:p>
            <a:pPr fontAlgn="t">
              <a:lnSpc>
                <a:spcPct val="120000"/>
              </a:lnSpc>
              <a:buNone/>
            </a:pPr>
            <a:r>
              <a:rPr lang="en-US" dirty="0">
                <a:latin typeface="+mj-lt"/>
              </a:rPr>
              <a:t>You can also find:</a:t>
            </a:r>
          </a:p>
          <a:p>
            <a:pPr fontAlgn="t">
              <a:lnSpc>
                <a:spcPct val="120000"/>
              </a:lnSpc>
            </a:pPr>
            <a:r>
              <a:rPr lang="en-US" dirty="0">
                <a:latin typeface="+mj-lt"/>
              </a:rPr>
              <a:t>A PDF copy of the licensing criteria</a:t>
            </a:r>
          </a:p>
          <a:p>
            <a:pPr fontAlgn="t">
              <a:lnSpc>
                <a:spcPct val="120000"/>
              </a:lnSpc>
            </a:pPr>
            <a:r>
              <a:rPr lang="en-US" dirty="0">
                <a:latin typeface="+mj-lt"/>
              </a:rPr>
              <a:t>A comparison table showing the current and updated criteria side by side</a:t>
            </a:r>
          </a:p>
          <a:p>
            <a:pPr fontAlgn="t">
              <a:lnSpc>
                <a:spcPct val="120000"/>
              </a:lnSpc>
            </a:pPr>
            <a:endParaRPr lang="en-US" dirty="0">
              <a:latin typeface="+mj-lt"/>
            </a:endParaRPr>
          </a:p>
          <a:p>
            <a:pPr marL="0" indent="0">
              <a:lnSpc>
                <a:spcPct val="120000"/>
              </a:lnSpc>
              <a:buNone/>
            </a:pPr>
            <a:endParaRPr lang="en-US" dirty="0">
              <a:latin typeface="+mj-lt"/>
            </a:endParaRPr>
          </a:p>
          <a:p>
            <a:pPr marL="0" indent="0">
              <a:lnSpc>
                <a:spcPct val="120000"/>
              </a:lnSpc>
              <a:buNone/>
            </a:pPr>
            <a:endParaRPr lang="en-US" dirty="0">
              <a:solidFill>
                <a:srgbClr val="20419A"/>
              </a:solidFill>
              <a:latin typeface="+mj-lt"/>
            </a:endParaRPr>
          </a:p>
          <a:p>
            <a:pPr marL="0" indent="0">
              <a:lnSpc>
                <a:spcPct val="120000"/>
              </a:lnSpc>
              <a:buNone/>
            </a:pPr>
            <a:endParaRPr lang="en-US" dirty="0">
              <a:solidFill>
                <a:srgbClr val="20419A"/>
              </a:solidFill>
              <a:latin typeface="+mj-lt"/>
            </a:endParaRPr>
          </a:p>
          <a:p>
            <a:pPr marL="0" indent="0">
              <a:lnSpc>
                <a:spcPct val="120000"/>
              </a:lnSpc>
              <a:buNone/>
            </a:pPr>
            <a:endParaRPr lang="en-US" dirty="0">
              <a:solidFill>
                <a:srgbClr val="20419A"/>
              </a:solidFill>
              <a:latin typeface="+mj-lt"/>
            </a:endParaRPr>
          </a:p>
          <a:p>
            <a:pPr marL="0" indent="0">
              <a:lnSpc>
                <a:spcPct val="120000"/>
              </a:lnSpc>
              <a:buNone/>
            </a:pPr>
            <a:endParaRPr lang="en-US" dirty="0">
              <a:solidFill>
                <a:srgbClr val="20419A"/>
              </a:solidFill>
              <a:latin typeface="+mj-lt"/>
            </a:endParaRPr>
          </a:p>
        </p:txBody>
      </p:sp>
      <p:sp>
        <p:nvSpPr>
          <p:cNvPr id="5" name="Slide Number Placeholder 4">
            <a:extLst>
              <a:ext uri="{FF2B5EF4-FFF2-40B4-BE49-F238E27FC236}">
                <a16:creationId xmlns:a16="http://schemas.microsoft.com/office/drawing/2014/main" id="{697E9CB2-78B6-33BC-BCD6-C9C953DF2EFB}"/>
              </a:ext>
            </a:extLst>
          </p:cNvPr>
          <p:cNvSpPr>
            <a:spLocks noGrp="1"/>
          </p:cNvSpPr>
          <p:nvPr>
            <p:ph type="sldNum" sz="quarter" idx="12"/>
          </p:nvPr>
        </p:nvSpPr>
        <p:spPr/>
        <p:txBody>
          <a:bodyPr/>
          <a:lstStyle/>
          <a:p>
            <a:fld id="{13468063-9C21-4834-88E3-ACB04C56D52D}" type="slidenum">
              <a:rPr lang="en-NZ" smtClean="0"/>
              <a:pPr/>
              <a:t>12</a:t>
            </a:fld>
            <a:endParaRPr lang="en-NZ"/>
          </a:p>
        </p:txBody>
      </p:sp>
      <p:pic>
        <p:nvPicPr>
          <p:cNvPr id="7" name="Picture 6">
            <a:extLst>
              <a:ext uri="{FF2B5EF4-FFF2-40B4-BE49-F238E27FC236}">
                <a16:creationId xmlns:a16="http://schemas.microsoft.com/office/drawing/2014/main" id="{867FD4D9-DD9F-6054-20CD-FE611B3CB6B0}"/>
              </a:ext>
            </a:extLst>
          </p:cNvPr>
          <p:cNvPicPr>
            <a:picLocks noChangeAspect="1"/>
          </p:cNvPicPr>
          <p:nvPr/>
        </p:nvPicPr>
        <p:blipFill>
          <a:blip r:embed="rId2"/>
          <a:stretch>
            <a:fillRect/>
          </a:stretch>
        </p:blipFill>
        <p:spPr>
          <a:xfrm>
            <a:off x="6346372" y="1434536"/>
            <a:ext cx="5229784" cy="4768332"/>
          </a:xfrm>
          <a:prstGeom prst="rect">
            <a:avLst/>
          </a:prstGeom>
        </p:spPr>
      </p:pic>
      <p:sp>
        <p:nvSpPr>
          <p:cNvPr id="6" name="Title 3">
            <a:extLst>
              <a:ext uri="{FF2B5EF4-FFF2-40B4-BE49-F238E27FC236}">
                <a16:creationId xmlns:a16="http://schemas.microsoft.com/office/drawing/2014/main" id="{789FC4EC-2A83-1048-23C2-946A9C042E0B}"/>
              </a:ext>
            </a:extLst>
          </p:cNvPr>
          <p:cNvSpPr txBox="1">
            <a:spLocks/>
          </p:cNvSpPr>
          <p:nvPr/>
        </p:nvSpPr>
        <p:spPr>
          <a:xfrm>
            <a:off x="347472" y="978212"/>
            <a:ext cx="10067543" cy="504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t>Website information on the new licensing criteria</a:t>
            </a:r>
          </a:p>
          <a:p>
            <a:endParaRPr lang="en-US" sz="3200" dirty="0"/>
          </a:p>
        </p:txBody>
      </p:sp>
    </p:spTree>
    <p:extLst>
      <p:ext uri="{BB962C8B-B14F-4D97-AF65-F5344CB8AC3E}">
        <p14:creationId xmlns:p14="http://schemas.microsoft.com/office/powerpoint/2010/main" val="991885465"/>
      </p:ext>
    </p:extLst>
  </p:cSld>
  <p:clrMapOvr>
    <a:masterClrMapping/>
  </p:clrMapOvr>
  <mc:AlternateContent xmlns:mc="http://schemas.openxmlformats.org/markup-compatibility/2006" xmlns:p14="http://schemas.microsoft.com/office/powerpoint/2010/main">
    <mc:Choice Requires="p14">
      <p:transition spd="slow" p14:dur="2000" advTm="61068"/>
    </mc:Choice>
    <mc:Fallback xmlns="">
      <p:transition spd="slow" advTm="6106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7E9CB2-78B6-33BC-BCD6-C9C953DF2EFB}"/>
              </a:ext>
            </a:extLst>
          </p:cNvPr>
          <p:cNvSpPr>
            <a:spLocks noGrp="1"/>
          </p:cNvSpPr>
          <p:nvPr>
            <p:ph type="sldNum" sz="quarter" idx="12"/>
          </p:nvPr>
        </p:nvSpPr>
        <p:spPr/>
        <p:txBody>
          <a:bodyPr/>
          <a:lstStyle/>
          <a:p>
            <a:fld id="{13468063-9C21-4834-88E3-ACB04C56D52D}" type="slidenum">
              <a:rPr lang="en-NZ" smtClean="0"/>
              <a:pPr/>
              <a:t>13</a:t>
            </a:fld>
            <a:endParaRPr lang="en-NZ"/>
          </a:p>
        </p:txBody>
      </p:sp>
      <p:sp>
        <p:nvSpPr>
          <p:cNvPr id="19" name="Content Placeholder 2">
            <a:extLst>
              <a:ext uri="{FF2B5EF4-FFF2-40B4-BE49-F238E27FC236}">
                <a16:creationId xmlns:a16="http://schemas.microsoft.com/office/drawing/2014/main" id="{4AC13451-1428-611F-5862-B97DDFFB4EED}"/>
              </a:ext>
            </a:extLst>
          </p:cNvPr>
          <p:cNvSpPr txBox="1">
            <a:spLocks/>
          </p:cNvSpPr>
          <p:nvPr/>
        </p:nvSpPr>
        <p:spPr>
          <a:xfrm>
            <a:off x="347473" y="1773332"/>
            <a:ext cx="5943260" cy="3855145"/>
          </a:xfrm>
          <a:prstGeom prst="rect">
            <a:avLst/>
          </a:prstGeom>
        </p:spPr>
        <p:txBody>
          <a:bodyPr vert="horz" lIns="91440" tIns="45720" rIns="91440" bIns="45720" rtlCol="0">
            <a:noAutofit/>
          </a:bodyPr>
          <a:lstStyle>
            <a:lvl1pPr marL="360363" indent="-360363" algn="l" defTabSz="914400" rtl="0" eaLnBrk="1" latinLnBrk="0" hangingPunct="1">
              <a:lnSpc>
                <a:spcPct val="90000"/>
              </a:lnSpc>
              <a:spcBef>
                <a:spcPts val="1000"/>
              </a:spcBef>
              <a:buClr>
                <a:srgbClr val="641C2E"/>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88" indent="-331788"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825" indent="-327025" algn="l" defTabSz="914400" rtl="0" eaLnBrk="1" latinLnBrk="0" hangingPunct="1">
              <a:lnSpc>
                <a:spcPct val="90000"/>
              </a:lnSpc>
              <a:spcBef>
                <a:spcPts val="500"/>
              </a:spcBef>
              <a:buClr>
                <a:schemeClr val="accent2">
                  <a:lumMod val="75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700" dirty="0"/>
              <a:t>Each licensing criterion webpage includes:</a:t>
            </a:r>
          </a:p>
          <a:p>
            <a:pPr>
              <a:lnSpc>
                <a:spcPct val="100000"/>
              </a:lnSpc>
            </a:pPr>
            <a:r>
              <a:rPr lang="en-US" sz="1700" dirty="0"/>
              <a:t>Guidance: Plain‑language explanations of what the requirement means in practice.</a:t>
            </a:r>
          </a:p>
          <a:p>
            <a:pPr>
              <a:lnSpc>
                <a:spcPct val="100000"/>
              </a:lnSpc>
            </a:pPr>
            <a:r>
              <a:rPr lang="en-US" sz="1700" dirty="0"/>
              <a:t>How to show compliance: Examples of evidence or practices that demonstrate compliance.</a:t>
            </a:r>
          </a:p>
          <a:p>
            <a:pPr>
              <a:lnSpc>
                <a:spcPct val="100000"/>
              </a:lnSpc>
            </a:pPr>
            <a:r>
              <a:rPr lang="en-US" sz="1700" dirty="0"/>
              <a:t>How we assess: What assessors may ask, look for or request. </a:t>
            </a:r>
          </a:p>
          <a:p>
            <a:pPr>
              <a:lnSpc>
                <a:spcPct val="100000"/>
              </a:lnSpc>
            </a:pPr>
            <a:r>
              <a:rPr lang="en-US" sz="1700" dirty="0"/>
              <a:t>Tools to help you comply: Templates, checklists, and useful resources. </a:t>
            </a:r>
          </a:p>
          <a:p>
            <a:pPr>
              <a:lnSpc>
                <a:spcPct val="100000"/>
              </a:lnSpc>
            </a:pPr>
            <a:r>
              <a:rPr lang="en-US" sz="1700" dirty="0"/>
              <a:t>Some pages include a section for Best practice, with suggestions to go beyond compliance and improve quality and outcomes. </a:t>
            </a:r>
          </a:p>
        </p:txBody>
      </p:sp>
      <p:pic>
        <p:nvPicPr>
          <p:cNvPr id="29" name="Picture 28">
            <a:extLst>
              <a:ext uri="{FF2B5EF4-FFF2-40B4-BE49-F238E27FC236}">
                <a16:creationId xmlns:a16="http://schemas.microsoft.com/office/drawing/2014/main" id="{B8EE2139-60E5-9F02-98A0-E33CDFF044B1}"/>
              </a:ext>
            </a:extLst>
          </p:cNvPr>
          <p:cNvPicPr>
            <a:picLocks noChangeAspect="1"/>
          </p:cNvPicPr>
          <p:nvPr/>
        </p:nvPicPr>
        <p:blipFill>
          <a:blip r:embed="rId2"/>
          <a:stretch>
            <a:fillRect/>
          </a:stretch>
        </p:blipFill>
        <p:spPr>
          <a:xfrm>
            <a:off x="7001934" y="1479915"/>
            <a:ext cx="4471603" cy="4326062"/>
          </a:xfrm>
          <a:prstGeom prst="rect">
            <a:avLst/>
          </a:prstGeom>
        </p:spPr>
      </p:pic>
      <p:sp>
        <p:nvSpPr>
          <p:cNvPr id="30" name="Title 3">
            <a:extLst>
              <a:ext uri="{FF2B5EF4-FFF2-40B4-BE49-F238E27FC236}">
                <a16:creationId xmlns:a16="http://schemas.microsoft.com/office/drawing/2014/main" id="{DE854D0E-4CE1-109C-B1E9-4430DDC2F44D}"/>
              </a:ext>
            </a:extLst>
          </p:cNvPr>
          <p:cNvSpPr txBox="1">
            <a:spLocks/>
          </p:cNvSpPr>
          <p:nvPr/>
        </p:nvSpPr>
        <p:spPr>
          <a:xfrm>
            <a:off x="347473" y="1090944"/>
            <a:ext cx="9798014"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t>What you’ll find for each criterion</a:t>
            </a:r>
          </a:p>
          <a:p>
            <a:endParaRPr lang="en-US" dirty="0"/>
          </a:p>
        </p:txBody>
      </p:sp>
    </p:spTree>
    <p:extLst>
      <p:ext uri="{BB962C8B-B14F-4D97-AF65-F5344CB8AC3E}">
        <p14:creationId xmlns:p14="http://schemas.microsoft.com/office/powerpoint/2010/main" val="1504376383"/>
      </p:ext>
    </p:extLst>
  </p:cSld>
  <p:clrMapOvr>
    <a:masterClrMapping/>
  </p:clrMapOvr>
  <mc:AlternateContent xmlns:mc="http://schemas.openxmlformats.org/markup-compatibility/2006" xmlns:p14="http://schemas.microsoft.com/office/powerpoint/2010/main">
    <mc:Choice Requires="p14">
      <p:transition spd="slow" p14:dur="2000" advTm="61068"/>
    </mc:Choice>
    <mc:Fallback xmlns="">
      <p:transition spd="slow" advTm="610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144A-9BAB-8D48-FB89-EC86CBC17B3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1E081D-9EFB-B9DD-9AE0-C2A4F75271A0}"/>
              </a:ext>
            </a:extLst>
          </p:cNvPr>
          <p:cNvSpPr>
            <a:spLocks noGrp="1"/>
          </p:cNvSpPr>
          <p:nvPr>
            <p:ph type="sldNum" sz="quarter" idx="12"/>
          </p:nvPr>
        </p:nvSpPr>
        <p:spPr/>
        <p:txBody>
          <a:bodyPr/>
          <a:lstStyle/>
          <a:p>
            <a:fld id="{13468063-9C21-4834-88E3-ACB04C56D52D}" type="slidenum">
              <a:rPr lang="en-NZ" smtClean="0"/>
              <a:pPr/>
              <a:t>14</a:t>
            </a:fld>
            <a:endParaRPr lang="en-NZ"/>
          </a:p>
        </p:txBody>
      </p:sp>
      <p:sp>
        <p:nvSpPr>
          <p:cNvPr id="6" name="Rectangle 1">
            <a:extLst>
              <a:ext uri="{FF2B5EF4-FFF2-40B4-BE49-F238E27FC236}">
                <a16:creationId xmlns:a16="http://schemas.microsoft.com/office/drawing/2014/main" id="{0D160684-BB63-641F-5860-6F35B33BC05E}"/>
              </a:ext>
            </a:extLst>
          </p:cNvPr>
          <p:cNvSpPr>
            <a:spLocks noChangeArrowheads="1"/>
          </p:cNvSpPr>
          <p:nvPr/>
        </p:nvSpPr>
        <p:spPr bwMode="auto">
          <a:xfrm>
            <a:off x="513347" y="2610371"/>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a:ln>
                <a:noFill/>
              </a:ln>
              <a:solidFill>
                <a:schemeClr val="tx1"/>
              </a:solidFill>
              <a:effectLst/>
              <a:latin typeface="Arial" panose="020B0604020202020204" pitchFamily="34" charset="0"/>
            </a:endParaRPr>
          </a:p>
        </p:txBody>
      </p:sp>
      <p:sp>
        <p:nvSpPr>
          <p:cNvPr id="16" name="Title 3">
            <a:extLst>
              <a:ext uri="{FF2B5EF4-FFF2-40B4-BE49-F238E27FC236}">
                <a16:creationId xmlns:a16="http://schemas.microsoft.com/office/drawing/2014/main" id="{61D3EA24-3C29-9603-E20E-E9FFDEF3C18D}"/>
              </a:ext>
            </a:extLst>
          </p:cNvPr>
          <p:cNvSpPr txBox="1">
            <a:spLocks/>
          </p:cNvSpPr>
          <p:nvPr/>
        </p:nvSpPr>
        <p:spPr>
          <a:xfrm>
            <a:off x="499872" y="1130612"/>
            <a:ext cx="8894499"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a:t>Key links for service providers  </a:t>
            </a:r>
          </a:p>
          <a:p>
            <a:endParaRPr lang="en-US"/>
          </a:p>
        </p:txBody>
      </p:sp>
      <p:sp>
        <p:nvSpPr>
          <p:cNvPr id="17" name="TextBox 16">
            <a:extLst>
              <a:ext uri="{FF2B5EF4-FFF2-40B4-BE49-F238E27FC236}">
                <a16:creationId xmlns:a16="http://schemas.microsoft.com/office/drawing/2014/main" id="{7D1B46B2-3851-1F45-E28C-8F2A0C22B34E}"/>
              </a:ext>
            </a:extLst>
          </p:cNvPr>
          <p:cNvSpPr txBox="1"/>
          <p:nvPr/>
        </p:nvSpPr>
        <p:spPr>
          <a:xfrm>
            <a:off x="653143" y="1488414"/>
            <a:ext cx="8512628" cy="4801314"/>
          </a:xfrm>
          <a:prstGeom prst="rect">
            <a:avLst/>
          </a:prstGeom>
          <a:noFill/>
        </p:spPr>
        <p:txBody>
          <a:bodyPr wrap="square" rtlCol="0">
            <a:spAutoFit/>
          </a:bodyPr>
          <a:lstStyle/>
          <a:p>
            <a:pPr marL="285750" indent="-285750">
              <a:buFont typeface="Arial" panose="020B0604020202020204" pitchFamily="34" charset="0"/>
              <a:buChar char="•"/>
            </a:pPr>
            <a:r>
              <a:rPr lang="en-NZ"/>
              <a:t>Ministry of Education </a:t>
            </a:r>
          </a:p>
          <a:p>
            <a:r>
              <a:rPr lang="en-NZ">
                <a:solidFill>
                  <a:srgbClr val="20419A"/>
                </a:solidFill>
                <a:hlinkClick r:id="rId2">
                  <a:extLst>
                    <a:ext uri="{A12FA001-AC4F-418D-AE19-62706E023703}">
                      <ahyp:hlinkClr xmlns:ahyp="http://schemas.microsoft.com/office/drawing/2018/hyperlinkcolor" val="tx"/>
                    </a:ext>
                  </a:extLst>
                </a:hlinkClick>
              </a:rPr>
              <a:t>www.education.govt.nz</a:t>
            </a:r>
            <a:r>
              <a:rPr lang="en-NZ">
                <a:solidFill>
                  <a:srgbClr val="20419A"/>
                </a:solidFill>
              </a:rPr>
              <a:t> </a:t>
            </a:r>
          </a:p>
          <a:p>
            <a:pPr marL="285750" indent="-285750">
              <a:buFont typeface="Arial" panose="020B0604020202020204" pitchFamily="34" charset="0"/>
              <a:buChar char="•"/>
            </a:pPr>
            <a:endParaRPr lang="en-NZ"/>
          </a:p>
          <a:p>
            <a:pPr marL="285750" indent="-285750">
              <a:buFont typeface="Arial" panose="020B0604020202020204" pitchFamily="34" charset="0"/>
              <a:buChar char="•"/>
            </a:pPr>
            <a:r>
              <a:rPr lang="en-NZ"/>
              <a:t>Early Learning </a:t>
            </a:r>
          </a:p>
          <a:p>
            <a:r>
              <a:rPr lang="en-US">
                <a:solidFill>
                  <a:srgbClr val="20419A"/>
                </a:solidFill>
                <a:hlinkClick r:id="rId3">
                  <a:extLst>
                    <a:ext uri="{A12FA001-AC4F-418D-AE19-62706E023703}">
                      <ahyp:hlinkClr xmlns:ahyp="http://schemas.microsoft.com/office/drawing/2018/hyperlinkcolor" val="tx"/>
                    </a:ext>
                  </a:extLst>
                </a:hlinkClick>
              </a:rPr>
              <a:t>Early learning - Ministry of Education</a:t>
            </a:r>
            <a:r>
              <a:rPr lang="en-US">
                <a:solidFill>
                  <a:srgbClr val="20419A"/>
                </a:solidFill>
              </a:rPr>
              <a:t> </a:t>
            </a:r>
          </a:p>
          <a:p>
            <a:pPr marL="285750" indent="-285750">
              <a:buFont typeface="Arial" panose="020B0604020202020204" pitchFamily="34" charset="0"/>
              <a:buChar char="•"/>
            </a:pPr>
            <a:endParaRPr lang="en-US">
              <a:solidFill>
                <a:srgbClr val="20419A"/>
              </a:solidFill>
            </a:endParaRPr>
          </a:p>
          <a:p>
            <a:pPr marL="285750" indent="-285750">
              <a:buFont typeface="Arial" panose="020B0604020202020204" pitchFamily="34" charset="0"/>
              <a:buChar char="•"/>
            </a:pPr>
            <a:r>
              <a:rPr lang="en-US"/>
              <a:t>Licensing and certification </a:t>
            </a:r>
          </a:p>
          <a:p>
            <a:r>
              <a:rPr lang="en-US">
                <a:solidFill>
                  <a:srgbClr val="20419A"/>
                </a:solidFill>
                <a:hlinkClick r:id="rId4">
                  <a:extLst>
                    <a:ext uri="{A12FA001-AC4F-418D-AE19-62706E023703}">
                      <ahyp:hlinkClr xmlns:ahyp="http://schemas.microsoft.com/office/drawing/2018/hyperlinkcolor" val="tx"/>
                    </a:ext>
                  </a:extLst>
                </a:hlinkClick>
              </a:rPr>
              <a:t>Licensing and certification - Ministry of Education</a:t>
            </a:r>
            <a:endParaRPr lang="en-US">
              <a:solidFill>
                <a:srgbClr val="20419A"/>
              </a:solidFill>
            </a:endParaRPr>
          </a:p>
          <a:p>
            <a:pPr marL="285750" indent="-285750">
              <a:buFont typeface="Arial" panose="020B0604020202020204" pitchFamily="34" charset="0"/>
              <a:buChar char="•"/>
            </a:pPr>
            <a:endParaRPr lang="en-US">
              <a:solidFill>
                <a:srgbClr val="20419A"/>
              </a:solidFill>
            </a:endParaRPr>
          </a:p>
          <a:p>
            <a:pPr marL="285750" indent="-285750">
              <a:buFont typeface="Arial" panose="020B0604020202020204" pitchFamily="34" charset="0"/>
              <a:buChar char="•"/>
            </a:pPr>
            <a:r>
              <a:rPr lang="en-US"/>
              <a:t>New </a:t>
            </a:r>
            <a:r>
              <a:rPr lang="en-US" err="1"/>
              <a:t>centre</a:t>
            </a:r>
            <a:r>
              <a:rPr lang="en-US"/>
              <a:t>-based licensing criteria</a:t>
            </a:r>
          </a:p>
          <a:p>
            <a:r>
              <a:rPr lang="en-US">
                <a:solidFill>
                  <a:srgbClr val="20419A"/>
                </a:solidFill>
                <a:hlinkClick r:id="rId5">
                  <a:extLst>
                    <a:ext uri="{A12FA001-AC4F-418D-AE19-62706E023703}">
                      <ahyp:hlinkClr xmlns:ahyp="http://schemas.microsoft.com/office/drawing/2018/hyperlinkcolor" val="tx"/>
                    </a:ext>
                  </a:extLst>
                </a:hlinkClick>
              </a:rPr>
              <a:t>New licensing criteria for </a:t>
            </a:r>
            <a:r>
              <a:rPr lang="en-US" err="1">
                <a:solidFill>
                  <a:srgbClr val="20419A"/>
                </a:solidFill>
                <a:hlinkClick r:id="rId5">
                  <a:extLst>
                    <a:ext uri="{A12FA001-AC4F-418D-AE19-62706E023703}">
                      <ahyp:hlinkClr xmlns:ahyp="http://schemas.microsoft.com/office/drawing/2018/hyperlinkcolor" val="tx"/>
                    </a:ext>
                  </a:extLst>
                </a:hlinkClick>
              </a:rPr>
              <a:t>centre</a:t>
            </a:r>
            <a:r>
              <a:rPr lang="en-US">
                <a:solidFill>
                  <a:srgbClr val="20419A"/>
                </a:solidFill>
                <a:hlinkClick r:id="rId5">
                  <a:extLst>
                    <a:ext uri="{A12FA001-AC4F-418D-AE19-62706E023703}">
                      <ahyp:hlinkClr xmlns:ahyp="http://schemas.microsoft.com/office/drawing/2018/hyperlinkcolor" val="tx"/>
                    </a:ext>
                  </a:extLst>
                </a:hlinkClick>
              </a:rPr>
              <a:t>-based ECE services - Ministry of Education</a:t>
            </a:r>
            <a:endParaRPr lang="en-US">
              <a:solidFill>
                <a:srgbClr val="20419A"/>
              </a:solidFill>
            </a:endParaRPr>
          </a:p>
          <a:p>
            <a:pPr marL="285750" indent="-285750">
              <a:buFont typeface="Arial" panose="020B0604020202020204" pitchFamily="34" charset="0"/>
              <a:buChar char="•"/>
            </a:pPr>
            <a:endParaRPr lang="en-NZ">
              <a:solidFill>
                <a:srgbClr val="20419A"/>
              </a:solidFill>
            </a:endParaRPr>
          </a:p>
          <a:p>
            <a:pPr marL="285750" indent="-285750">
              <a:buFont typeface="Arial" panose="020B0604020202020204" pitchFamily="34" charset="0"/>
              <a:buChar char="•"/>
            </a:pPr>
            <a:r>
              <a:rPr lang="en-NZ"/>
              <a:t>New home-based licensing criteria</a:t>
            </a:r>
          </a:p>
          <a:p>
            <a:r>
              <a:rPr lang="en-US">
                <a:solidFill>
                  <a:srgbClr val="20419A"/>
                </a:solidFill>
                <a:hlinkClick r:id="rId6">
                  <a:extLst>
                    <a:ext uri="{A12FA001-AC4F-418D-AE19-62706E023703}">
                      <ahyp:hlinkClr xmlns:ahyp="http://schemas.microsoft.com/office/drawing/2018/hyperlinkcolor" val="tx"/>
                    </a:ext>
                  </a:extLst>
                </a:hlinkClick>
              </a:rPr>
              <a:t>New licensing criteria for home-based ECE services - Ministry of Education</a:t>
            </a:r>
            <a:endParaRPr lang="en-US">
              <a:solidFill>
                <a:srgbClr val="20419A"/>
              </a:solidFill>
            </a:endParaRPr>
          </a:p>
          <a:p>
            <a:endParaRPr lang="en-US">
              <a:solidFill>
                <a:srgbClr val="20419A"/>
              </a:solidFill>
            </a:endParaRPr>
          </a:p>
          <a:p>
            <a:pPr marL="285750" indent="-285750">
              <a:buFont typeface="Arial" panose="020B0604020202020204" pitchFamily="34" charset="0"/>
              <a:buChar char="•"/>
            </a:pPr>
            <a:r>
              <a:rPr lang="en-US"/>
              <a:t>New hospital-based licensing criteria</a:t>
            </a:r>
          </a:p>
          <a:p>
            <a:r>
              <a:rPr lang="en-US">
                <a:solidFill>
                  <a:srgbClr val="20419A"/>
                </a:solidFill>
                <a:hlinkClick r:id="rId7">
                  <a:extLst>
                    <a:ext uri="{A12FA001-AC4F-418D-AE19-62706E023703}">
                      <ahyp:hlinkClr xmlns:ahyp="http://schemas.microsoft.com/office/drawing/2018/hyperlinkcolor" val="tx"/>
                    </a:ext>
                  </a:extLst>
                </a:hlinkClick>
              </a:rPr>
              <a:t>New licensing criteria for hospital-based ECE services - Ministry of Education</a:t>
            </a:r>
            <a:endParaRPr lang="en-NZ">
              <a:solidFill>
                <a:srgbClr val="20419A"/>
              </a:solidFill>
            </a:endParaRPr>
          </a:p>
        </p:txBody>
      </p:sp>
    </p:spTree>
    <p:extLst>
      <p:ext uri="{BB962C8B-B14F-4D97-AF65-F5344CB8AC3E}">
        <p14:creationId xmlns:p14="http://schemas.microsoft.com/office/powerpoint/2010/main" val="53982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4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8CDFEE-74C0-3A79-9395-FAC85ED061F3}"/>
              </a:ext>
            </a:extLst>
          </p:cNvPr>
          <p:cNvSpPr>
            <a:spLocks noGrp="1"/>
          </p:cNvSpPr>
          <p:nvPr>
            <p:ph sz="quarter" idx="15"/>
          </p:nvPr>
        </p:nvSpPr>
        <p:spPr>
          <a:xfrm>
            <a:off x="429768" y="2048060"/>
            <a:ext cx="10972800" cy="2405068"/>
          </a:xfrm>
        </p:spPr>
        <p:txBody>
          <a:bodyPr>
            <a:normAutofit/>
          </a:bodyPr>
          <a:lstStyle/>
          <a:p>
            <a:pPr marL="0" indent="0" fontAlgn="base">
              <a:buNone/>
            </a:pPr>
            <a:r>
              <a:rPr lang="en-US" dirty="0"/>
              <a:t>This presentation gives an overview of the purpose of licensing criteria for early childhood education and care services. It explains why the criteria have been updated, what has changed, and which changes are most likely to affect your service from 20 April 2026.</a:t>
            </a:r>
          </a:p>
          <a:p>
            <a:pPr marL="0" indent="0" fontAlgn="base">
              <a:buNone/>
            </a:pPr>
            <a:endParaRPr lang="en-US" dirty="0"/>
          </a:p>
          <a:p>
            <a:pPr marL="0" indent="0" fontAlgn="base">
              <a:buNone/>
            </a:pPr>
            <a:r>
              <a:rPr lang="en-US" dirty="0"/>
              <a:t>It also shows you how to find the updated licensing criteria and guidance on the Ministry of Education’s website, so you can easily access the information you need to understand and meet your obligations. </a:t>
            </a:r>
          </a:p>
          <a:p>
            <a:pPr marL="0" indent="0" fontAlgn="base">
              <a:buNone/>
            </a:pPr>
            <a:endParaRPr lang="en-US" dirty="0"/>
          </a:p>
        </p:txBody>
      </p:sp>
      <p:sp>
        <p:nvSpPr>
          <p:cNvPr id="5" name="Slide Number Placeholder 4">
            <a:extLst>
              <a:ext uri="{FF2B5EF4-FFF2-40B4-BE49-F238E27FC236}">
                <a16:creationId xmlns:a16="http://schemas.microsoft.com/office/drawing/2014/main" id="{963B78E6-856A-DFFE-8F78-625DFA9BD9DB}"/>
              </a:ext>
            </a:extLst>
          </p:cNvPr>
          <p:cNvSpPr>
            <a:spLocks noGrp="1"/>
          </p:cNvSpPr>
          <p:nvPr>
            <p:ph type="sldNum" sz="quarter" idx="12"/>
          </p:nvPr>
        </p:nvSpPr>
        <p:spPr/>
        <p:txBody>
          <a:bodyPr/>
          <a:lstStyle/>
          <a:p>
            <a:fld id="{13468063-9C21-4834-88E3-ACB04C56D52D}" type="slidenum">
              <a:rPr lang="en-NZ" smtClean="0"/>
              <a:pPr/>
              <a:t>2</a:t>
            </a:fld>
            <a:endParaRPr lang="en-NZ"/>
          </a:p>
        </p:txBody>
      </p:sp>
      <p:sp>
        <p:nvSpPr>
          <p:cNvPr id="8" name="Title 3">
            <a:extLst>
              <a:ext uri="{FF2B5EF4-FFF2-40B4-BE49-F238E27FC236}">
                <a16:creationId xmlns:a16="http://schemas.microsoft.com/office/drawing/2014/main" id="{A069FA5A-6D4E-7B87-6B4E-AA397AF30604}"/>
              </a:ext>
            </a:extLst>
          </p:cNvPr>
          <p:cNvSpPr txBox="1">
            <a:spLocks/>
          </p:cNvSpPr>
          <p:nvPr/>
        </p:nvSpPr>
        <p:spPr>
          <a:xfrm>
            <a:off x="347472" y="978212"/>
            <a:ext cx="10067543" cy="7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300" dirty="0"/>
              <a:t>Introduction</a:t>
            </a:r>
          </a:p>
          <a:p>
            <a:endParaRPr lang="en-US" sz="3300" dirty="0"/>
          </a:p>
        </p:txBody>
      </p:sp>
    </p:spTree>
    <p:extLst>
      <p:ext uri="{BB962C8B-B14F-4D97-AF65-F5344CB8AC3E}">
        <p14:creationId xmlns:p14="http://schemas.microsoft.com/office/powerpoint/2010/main" val="182090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4154-5E13-488E-21E3-4738B55BED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4B83-9311-9429-1994-35767B968362}"/>
              </a:ext>
            </a:extLst>
          </p:cNvPr>
          <p:cNvSpPr>
            <a:spLocks noGrp="1"/>
          </p:cNvSpPr>
          <p:nvPr>
            <p:ph sz="quarter" idx="15"/>
          </p:nvPr>
        </p:nvSpPr>
        <p:spPr>
          <a:xfrm>
            <a:off x="353569" y="1535191"/>
            <a:ext cx="8452172" cy="4582145"/>
          </a:xfrm>
        </p:spPr>
        <p:txBody>
          <a:bodyPr>
            <a:noAutofit/>
          </a:bodyPr>
          <a:lstStyle/>
          <a:p>
            <a:pPr marL="0" indent="0" fontAlgn="base">
              <a:lnSpc>
                <a:spcPct val="100000"/>
              </a:lnSpc>
              <a:spcBef>
                <a:spcPts val="0"/>
              </a:spcBef>
              <a:spcAft>
                <a:spcPts val="1200"/>
              </a:spcAft>
              <a:buNone/>
            </a:pPr>
            <a:r>
              <a:rPr lang="en-US" sz="1800" dirty="0"/>
              <a:t>Licensing criteria are part of regulatory framework for early childhood education and care services in Aotearoa New Zealand. They are compulsory requirements that services must meet to be granted and keep a </a:t>
            </a:r>
            <a:r>
              <a:rPr lang="en-US" sz="1800" dirty="0" err="1"/>
              <a:t>licence</a:t>
            </a:r>
            <a:r>
              <a:rPr lang="en-US" sz="1800" dirty="0"/>
              <a:t>.</a:t>
            </a:r>
          </a:p>
          <a:p>
            <a:pPr marL="0" indent="0" fontAlgn="base">
              <a:lnSpc>
                <a:spcPct val="100000"/>
              </a:lnSpc>
              <a:spcBef>
                <a:spcPts val="0"/>
              </a:spcBef>
              <a:spcAft>
                <a:spcPts val="1200"/>
              </a:spcAft>
              <a:buNone/>
            </a:pPr>
            <a:r>
              <a:rPr lang="en-US" sz="1800" dirty="0"/>
              <a:t>The criteria: </a:t>
            </a:r>
          </a:p>
          <a:p>
            <a:pPr fontAlgn="base">
              <a:lnSpc>
                <a:spcPct val="100000"/>
              </a:lnSpc>
              <a:spcBef>
                <a:spcPts val="0"/>
              </a:spcBef>
              <a:spcAft>
                <a:spcPts val="1200"/>
              </a:spcAft>
            </a:pPr>
            <a:r>
              <a:rPr lang="en-US" sz="1800" dirty="0"/>
              <a:t>protect children’s health, safety, wellbeing, and learning </a:t>
            </a:r>
          </a:p>
          <a:p>
            <a:pPr fontAlgn="base">
              <a:lnSpc>
                <a:spcPct val="100000"/>
              </a:lnSpc>
              <a:spcBef>
                <a:spcPts val="0"/>
              </a:spcBef>
              <a:spcAft>
                <a:spcPts val="1200"/>
              </a:spcAft>
            </a:pPr>
            <a:r>
              <a:rPr lang="en-US" sz="1800" dirty="0"/>
              <a:t>are used to assess compliance with minimum standards set out in the regulations and are directly linked to legislation and regulations</a:t>
            </a:r>
          </a:p>
          <a:p>
            <a:pPr fontAlgn="base">
              <a:lnSpc>
                <a:spcPct val="100000"/>
              </a:lnSpc>
              <a:spcBef>
                <a:spcPts val="0"/>
              </a:spcBef>
              <a:spcAft>
                <a:spcPts val="1200"/>
              </a:spcAft>
            </a:pPr>
            <a:r>
              <a:rPr lang="en-US" sz="1800" dirty="0"/>
              <a:t>show what the regulations look like in everyday practice – things that can be observed, checked, and evidenced. </a:t>
            </a:r>
          </a:p>
          <a:p>
            <a:pPr fontAlgn="base">
              <a:lnSpc>
                <a:spcPct val="100000"/>
              </a:lnSpc>
              <a:spcBef>
                <a:spcPts val="0"/>
              </a:spcBef>
              <a:spcAft>
                <a:spcPts val="1200"/>
              </a:spcAft>
            </a:pPr>
            <a:r>
              <a:rPr lang="en-US" sz="1800" dirty="0"/>
              <a:t>ensure consistent minimum standards across all services.</a:t>
            </a:r>
          </a:p>
          <a:p>
            <a:pPr>
              <a:lnSpc>
                <a:spcPct val="100000"/>
              </a:lnSpc>
              <a:spcBef>
                <a:spcPts val="0"/>
              </a:spcBef>
            </a:pPr>
            <a:endParaRPr lang="en-NZ" sz="1800" dirty="0"/>
          </a:p>
        </p:txBody>
      </p:sp>
      <p:sp>
        <p:nvSpPr>
          <p:cNvPr id="5" name="Slide Number Placeholder 4">
            <a:extLst>
              <a:ext uri="{FF2B5EF4-FFF2-40B4-BE49-F238E27FC236}">
                <a16:creationId xmlns:a16="http://schemas.microsoft.com/office/drawing/2014/main" id="{326419BB-A4C5-E8E0-C0A2-8908BCC1E68C}"/>
              </a:ext>
            </a:extLst>
          </p:cNvPr>
          <p:cNvSpPr>
            <a:spLocks noGrp="1"/>
          </p:cNvSpPr>
          <p:nvPr>
            <p:ph type="sldNum" sz="quarter" idx="12"/>
          </p:nvPr>
        </p:nvSpPr>
        <p:spPr/>
        <p:txBody>
          <a:bodyPr/>
          <a:lstStyle/>
          <a:p>
            <a:fld id="{13468063-9C21-4834-88E3-ACB04C56D52D}" type="slidenum">
              <a:rPr lang="en-NZ" smtClean="0"/>
              <a:pPr/>
              <a:t>3</a:t>
            </a:fld>
            <a:endParaRPr lang="en-NZ"/>
          </a:p>
        </p:txBody>
      </p:sp>
      <p:grpSp>
        <p:nvGrpSpPr>
          <p:cNvPr id="15" name="Group 14">
            <a:extLst>
              <a:ext uri="{FF2B5EF4-FFF2-40B4-BE49-F238E27FC236}">
                <a16:creationId xmlns:a16="http://schemas.microsoft.com/office/drawing/2014/main" id="{8042B7FB-A724-3694-4BD9-A0C7C2B156B8}"/>
              </a:ext>
            </a:extLst>
          </p:cNvPr>
          <p:cNvGrpSpPr/>
          <p:nvPr/>
        </p:nvGrpSpPr>
        <p:grpSpPr>
          <a:xfrm rot="20182824">
            <a:off x="9077644" y="2678452"/>
            <a:ext cx="2674733" cy="2451881"/>
            <a:chOff x="7898608" y="1814224"/>
            <a:chExt cx="4055562" cy="3318499"/>
          </a:xfrm>
        </p:grpSpPr>
        <p:pic>
          <p:nvPicPr>
            <p:cNvPr id="9" name="Picture 8" descr="A person and two children&#10;&#10;AI-generated content may be incorrect.">
              <a:extLst>
                <a:ext uri="{FF2B5EF4-FFF2-40B4-BE49-F238E27FC236}">
                  <a16:creationId xmlns:a16="http://schemas.microsoft.com/office/drawing/2014/main" id="{F96FD093-7AF4-9D7A-4B7B-BA7FB481E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60533">
              <a:off x="7898608" y="1814224"/>
              <a:ext cx="1781424" cy="2400635"/>
            </a:xfrm>
            <a:prstGeom prst="rect">
              <a:avLst/>
            </a:prstGeom>
          </p:spPr>
        </p:pic>
        <p:pic>
          <p:nvPicPr>
            <p:cNvPr id="11" name="Picture 10" descr="A person and two children reading a book&#10;&#10;AI-generated content may be incorrect.">
              <a:extLst>
                <a:ext uri="{FF2B5EF4-FFF2-40B4-BE49-F238E27FC236}">
                  <a16:creationId xmlns:a16="http://schemas.microsoft.com/office/drawing/2014/main" id="{A1D17B63-17AC-38DD-53B1-954B6D796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89668">
              <a:off x="8906585" y="1867423"/>
              <a:ext cx="1781424" cy="2410498"/>
            </a:xfrm>
            <a:prstGeom prst="rect">
              <a:avLst/>
            </a:prstGeom>
          </p:spPr>
        </p:pic>
        <p:pic>
          <p:nvPicPr>
            <p:cNvPr id="13" name="Picture 12" descr="A person and a child playing with toys&#10;&#10;AI-generated content may be incorrect.">
              <a:extLst>
                <a:ext uri="{FF2B5EF4-FFF2-40B4-BE49-F238E27FC236}">
                  <a16:creationId xmlns:a16="http://schemas.microsoft.com/office/drawing/2014/main" id="{A0E4AAF5-A756-10F4-C554-E7C3C5F3EF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371591">
              <a:off x="9771244" y="2428741"/>
              <a:ext cx="1708165" cy="2381078"/>
            </a:xfrm>
            <a:prstGeom prst="rect">
              <a:avLst/>
            </a:prstGeom>
          </p:spPr>
        </p:pic>
        <p:pic>
          <p:nvPicPr>
            <p:cNvPr id="14" name="Picture 13" descr="A group of children sitting on the floor&#10;&#10;AI-generated content may be incorrect.">
              <a:extLst>
                <a:ext uri="{FF2B5EF4-FFF2-40B4-BE49-F238E27FC236}">
                  <a16:creationId xmlns:a16="http://schemas.microsoft.com/office/drawing/2014/main" id="{D8B14C44-4DF3-0E2C-6A70-EE3710F659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371922">
              <a:off x="9956089" y="3134641"/>
              <a:ext cx="1632718" cy="2363445"/>
            </a:xfrm>
            <a:prstGeom prst="rect">
              <a:avLst/>
            </a:prstGeom>
          </p:spPr>
        </p:pic>
      </p:grpSp>
      <p:sp>
        <p:nvSpPr>
          <p:cNvPr id="3" name="Title 3">
            <a:extLst>
              <a:ext uri="{FF2B5EF4-FFF2-40B4-BE49-F238E27FC236}">
                <a16:creationId xmlns:a16="http://schemas.microsoft.com/office/drawing/2014/main" id="{B3D46230-9644-B601-8C9D-95143C6C1461}"/>
              </a:ext>
            </a:extLst>
          </p:cNvPr>
          <p:cNvSpPr txBox="1">
            <a:spLocks/>
          </p:cNvSpPr>
          <p:nvPr/>
        </p:nvSpPr>
        <p:spPr>
          <a:xfrm>
            <a:off x="347472" y="978212"/>
            <a:ext cx="10067543" cy="7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300" dirty="0"/>
              <a:t>About licensing criteria</a:t>
            </a:r>
          </a:p>
          <a:p>
            <a:endParaRPr lang="en-US" sz="3300" dirty="0"/>
          </a:p>
        </p:txBody>
      </p:sp>
    </p:spTree>
    <p:extLst>
      <p:ext uri="{BB962C8B-B14F-4D97-AF65-F5344CB8AC3E}">
        <p14:creationId xmlns:p14="http://schemas.microsoft.com/office/powerpoint/2010/main" val="142488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2C3B44-9C4E-6304-EA88-FB99BEDBBEAC}"/>
              </a:ext>
            </a:extLst>
          </p:cNvPr>
          <p:cNvSpPr>
            <a:spLocks noGrp="1"/>
          </p:cNvSpPr>
          <p:nvPr>
            <p:ph type="sldNum" sz="quarter" idx="12"/>
          </p:nvPr>
        </p:nvSpPr>
        <p:spPr/>
        <p:txBody>
          <a:bodyPr/>
          <a:lstStyle/>
          <a:p>
            <a:fld id="{13468063-9C21-4834-88E3-ACB04C56D52D}" type="slidenum">
              <a:rPr lang="en-NZ" smtClean="0"/>
              <a:pPr/>
              <a:t>4</a:t>
            </a:fld>
            <a:endParaRPr lang="en-NZ"/>
          </a:p>
        </p:txBody>
      </p:sp>
      <p:sp>
        <p:nvSpPr>
          <p:cNvPr id="6" name="Content Placeholder 2">
            <a:extLst>
              <a:ext uri="{FF2B5EF4-FFF2-40B4-BE49-F238E27FC236}">
                <a16:creationId xmlns:a16="http://schemas.microsoft.com/office/drawing/2014/main" id="{DB029830-C37D-D32C-216F-7F43E1003F50}"/>
              </a:ext>
            </a:extLst>
          </p:cNvPr>
          <p:cNvSpPr>
            <a:spLocks noGrp="1"/>
          </p:cNvSpPr>
          <p:nvPr>
            <p:ph sz="quarter" idx="15"/>
          </p:nvPr>
        </p:nvSpPr>
        <p:spPr>
          <a:xfrm>
            <a:off x="347472" y="1499617"/>
            <a:ext cx="7669583" cy="3614996"/>
          </a:xfrm>
        </p:spPr>
        <p:txBody>
          <a:bodyPr>
            <a:noAutofit/>
          </a:bodyPr>
          <a:lstStyle/>
          <a:p>
            <a:pPr marL="0" indent="0" fontAlgn="base">
              <a:buNone/>
            </a:pPr>
            <a:r>
              <a:rPr lang="en-US" sz="1850" dirty="0"/>
              <a:t>On 31 March 2025, Cabinet agreed to the Ministry for Regulation’s recommendations from its review of early childhood education. </a:t>
            </a:r>
          </a:p>
          <a:p>
            <a:pPr marL="0" indent="0" fontAlgn="base">
              <a:buNone/>
            </a:pPr>
            <a:r>
              <a:rPr lang="en-US" sz="1850" dirty="0"/>
              <a:t>Recommendation 9 was to </a:t>
            </a:r>
            <a:r>
              <a:rPr lang="en-US" sz="1850" i="1" dirty="0"/>
              <a:t>“revise licensing criteria to ensure they are proportionate, effective, and support quality without overburdening providers”. </a:t>
            </a:r>
          </a:p>
          <a:p>
            <a:pPr marL="0" indent="0" fontAlgn="base">
              <a:buNone/>
            </a:pPr>
            <a:r>
              <a:rPr lang="en-US" sz="1850" dirty="0"/>
              <a:t>The Ministry of Education consulted on the proposed changes in 2025 before the Minister made a final decision. </a:t>
            </a:r>
          </a:p>
          <a:p>
            <a:pPr marL="0" indent="0" fontAlgn="base">
              <a:buNone/>
            </a:pPr>
            <a:r>
              <a:rPr lang="en-US" sz="1850" dirty="0"/>
              <a:t>The updated licensing criteria were published in the New Zealand Gazette in November 2025. </a:t>
            </a:r>
          </a:p>
          <a:p>
            <a:pPr marL="0" indent="0" fontAlgn="base">
              <a:buNone/>
            </a:pPr>
            <a:r>
              <a:rPr lang="en-US" sz="1850" dirty="0"/>
              <a:t>From 20 April 2026, the updated licensing criteria will apply to </a:t>
            </a:r>
            <a:r>
              <a:rPr lang="en-US" sz="1850" dirty="0" err="1"/>
              <a:t>centre</a:t>
            </a:r>
            <a:r>
              <a:rPr lang="en-US" sz="1850" dirty="0"/>
              <a:t>‑based services (excluding </a:t>
            </a:r>
            <a:r>
              <a:rPr lang="en-US" sz="1850" dirty="0" err="1"/>
              <a:t>Te</a:t>
            </a:r>
            <a:r>
              <a:rPr lang="en-US" sz="1850" dirty="0"/>
              <a:t> Kōhanga Reo*), home‑based services, and hospital‑based services.</a:t>
            </a:r>
            <a:endParaRPr lang="en-US" sz="1850" i="1" dirty="0"/>
          </a:p>
          <a:p>
            <a:endParaRPr lang="en-NZ" sz="1850" dirty="0"/>
          </a:p>
        </p:txBody>
      </p:sp>
      <p:pic>
        <p:nvPicPr>
          <p:cNvPr id="10" name="Picture 9" descr="A shelf with backpacks and bags&#10;&#10;AI-generated content may be incorrect.">
            <a:extLst>
              <a:ext uri="{FF2B5EF4-FFF2-40B4-BE49-F238E27FC236}">
                <a16:creationId xmlns:a16="http://schemas.microsoft.com/office/drawing/2014/main" id="{CA4E8D84-B72F-B2CC-D065-A48762D9B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8784" y="1602203"/>
            <a:ext cx="2121408" cy="3014420"/>
          </a:xfrm>
          <a:prstGeom prst="rect">
            <a:avLst/>
          </a:prstGeom>
        </p:spPr>
      </p:pic>
      <p:sp>
        <p:nvSpPr>
          <p:cNvPr id="12" name="TextBox 11">
            <a:extLst>
              <a:ext uri="{FF2B5EF4-FFF2-40B4-BE49-F238E27FC236}">
                <a16:creationId xmlns:a16="http://schemas.microsoft.com/office/drawing/2014/main" id="{B19572C4-0490-2951-53F3-E0ED76BFDDC3}"/>
              </a:ext>
            </a:extLst>
          </p:cNvPr>
          <p:cNvSpPr txBox="1"/>
          <p:nvPr/>
        </p:nvSpPr>
        <p:spPr>
          <a:xfrm>
            <a:off x="7955279" y="4789256"/>
            <a:ext cx="3951023" cy="954107"/>
          </a:xfrm>
          <a:prstGeom prst="rect">
            <a:avLst/>
          </a:prstGeom>
          <a:noFill/>
        </p:spPr>
        <p:txBody>
          <a:bodyPr wrap="square">
            <a:spAutoFit/>
          </a:bodyPr>
          <a:lstStyle/>
          <a:p>
            <a:pPr marL="0" indent="0" fontAlgn="base">
              <a:buNone/>
            </a:pPr>
            <a:r>
              <a:rPr lang="en-US" sz="1400" dirty="0"/>
              <a:t>You can read more about the Ministry for Regulation’s review here:</a:t>
            </a:r>
          </a:p>
          <a:p>
            <a:pPr marL="0" indent="0" fontAlgn="base">
              <a:buNone/>
            </a:pPr>
            <a:r>
              <a:rPr lang="en-US" sz="1400" dirty="0">
                <a:solidFill>
                  <a:srgbClr val="0070C0"/>
                </a:solidFill>
                <a:hlinkClick r:id="rId3">
                  <a:extLst>
                    <a:ext uri="{A12FA001-AC4F-418D-AE19-62706E023703}">
                      <ahyp:hlinkClr xmlns:ahyp="http://schemas.microsoft.com/office/drawing/2018/hyperlinkcolor" val="tx"/>
                    </a:ext>
                  </a:extLst>
                </a:hlinkClick>
              </a:rPr>
              <a:t>Early Childhood Education (ECE) regulatory sector review | Ministry for Regulation</a:t>
            </a:r>
            <a:endParaRPr lang="en-NZ" sz="1400" dirty="0">
              <a:solidFill>
                <a:srgbClr val="0070C0"/>
              </a:solidFill>
            </a:endParaRPr>
          </a:p>
        </p:txBody>
      </p:sp>
      <p:sp>
        <p:nvSpPr>
          <p:cNvPr id="2" name="Title 3">
            <a:extLst>
              <a:ext uri="{FF2B5EF4-FFF2-40B4-BE49-F238E27FC236}">
                <a16:creationId xmlns:a16="http://schemas.microsoft.com/office/drawing/2014/main" id="{202B652A-6A64-4139-A7BE-4EA46351081D}"/>
              </a:ext>
            </a:extLst>
          </p:cNvPr>
          <p:cNvSpPr txBox="1">
            <a:spLocks/>
          </p:cNvSpPr>
          <p:nvPr/>
        </p:nvSpPr>
        <p:spPr>
          <a:xfrm>
            <a:off x="347472" y="978212"/>
            <a:ext cx="10067543" cy="7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NZ" sz="3300" dirty="0"/>
              <a:t>Why are licensing criteria changing? </a:t>
            </a:r>
          </a:p>
          <a:p>
            <a:endParaRPr lang="en-US" sz="3300" dirty="0"/>
          </a:p>
        </p:txBody>
      </p:sp>
      <p:sp>
        <p:nvSpPr>
          <p:cNvPr id="8" name="TextBox 7">
            <a:extLst>
              <a:ext uri="{FF2B5EF4-FFF2-40B4-BE49-F238E27FC236}">
                <a16:creationId xmlns:a16="http://schemas.microsoft.com/office/drawing/2014/main" id="{01006A42-81EE-059E-8D3A-5F92DF5D7A46}"/>
              </a:ext>
            </a:extLst>
          </p:cNvPr>
          <p:cNvSpPr txBox="1"/>
          <p:nvPr/>
        </p:nvSpPr>
        <p:spPr>
          <a:xfrm>
            <a:off x="347472" y="5427675"/>
            <a:ext cx="7396353" cy="615553"/>
          </a:xfrm>
          <a:prstGeom prst="rect">
            <a:avLst/>
          </a:prstGeom>
          <a:noFill/>
        </p:spPr>
        <p:txBody>
          <a:bodyPr wrap="square" rtlCol="0">
            <a:spAutoFit/>
          </a:bodyPr>
          <a:lstStyle/>
          <a:p>
            <a:r>
              <a:rPr lang="en-US" dirty="0"/>
              <a:t>*</a:t>
            </a:r>
            <a:r>
              <a:rPr lang="en-US" sz="1600" i="1" dirty="0" err="1"/>
              <a:t>Te</a:t>
            </a:r>
            <a:r>
              <a:rPr lang="en-US" sz="1600" i="1" dirty="0"/>
              <a:t> Kōhanga Reo has its own set of licensing criteria. We are working with the Kōhanga Reo National Trust Board to consider any changes in the future</a:t>
            </a:r>
            <a:endParaRPr lang="en-NZ" sz="1600" dirty="0"/>
          </a:p>
        </p:txBody>
      </p:sp>
    </p:spTree>
    <p:extLst>
      <p:ext uri="{BB962C8B-B14F-4D97-AF65-F5344CB8AC3E}">
        <p14:creationId xmlns:p14="http://schemas.microsoft.com/office/powerpoint/2010/main" val="310678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3A13D86-5AEF-F468-36D6-694400E2BF1B}"/>
              </a:ext>
            </a:extLst>
          </p:cNvPr>
          <p:cNvSpPr txBox="1"/>
          <p:nvPr/>
        </p:nvSpPr>
        <p:spPr>
          <a:xfrm>
            <a:off x="285697" y="2546340"/>
            <a:ext cx="7241334" cy="3362459"/>
          </a:xfrm>
          <a:prstGeom prst="rect">
            <a:avLst/>
          </a:prstGeom>
          <a:noFill/>
        </p:spPr>
        <p:txBody>
          <a:bodyPr wrap="square" rtlCol="0">
            <a:spAutoFit/>
          </a:bodyPr>
          <a:lstStyle/>
          <a:p>
            <a:pPr fontAlgn="base">
              <a:spcBef>
                <a:spcPts val="300"/>
              </a:spcBef>
            </a:pPr>
            <a:r>
              <a:rPr lang="en-NZ" altLang="en-US" sz="1900" b="1" dirty="0">
                <a:cs typeface="Segoe UI" panose="020B0502040204020203" pitchFamily="34" charset="0"/>
              </a:rPr>
              <a:t>What has changed</a:t>
            </a:r>
          </a:p>
          <a:p>
            <a:pPr marL="285750" indent="-285750" fontAlgn="base">
              <a:spcBef>
                <a:spcPts val="300"/>
              </a:spcBef>
              <a:buFont typeface="Arial" panose="020B0604020202020204" pitchFamily="34" charset="0"/>
              <a:buChar char="•"/>
            </a:pPr>
            <a:r>
              <a:rPr lang="en-US" sz="1900" dirty="0"/>
              <a:t>All criteria have been renumbered for clarity, with:</a:t>
            </a:r>
          </a:p>
          <a:p>
            <a:pPr marL="800100" lvl="1" indent="-342900" fontAlgn="base">
              <a:spcBef>
                <a:spcPts val="300"/>
              </a:spcBef>
              <a:buFont typeface="Courier New" panose="02070309020205020404" pitchFamily="49" charset="0"/>
              <a:buChar char="o"/>
            </a:pPr>
            <a:r>
              <a:rPr lang="en-US" sz="1900" dirty="0" err="1"/>
              <a:t>centre</a:t>
            </a:r>
            <a:r>
              <a:rPr lang="en-US" sz="1900" dirty="0"/>
              <a:t>-based in the 100s</a:t>
            </a:r>
          </a:p>
          <a:p>
            <a:pPr marL="800100" lvl="1" indent="-342900" fontAlgn="base">
              <a:spcBef>
                <a:spcPts val="300"/>
              </a:spcBef>
              <a:buFont typeface="Courier New" panose="02070309020205020404" pitchFamily="49" charset="0"/>
              <a:buChar char="o"/>
            </a:pPr>
            <a:r>
              <a:rPr lang="en-US" sz="1900" dirty="0"/>
              <a:t>home-based in the 200s</a:t>
            </a:r>
          </a:p>
          <a:p>
            <a:pPr marL="800100" lvl="1" indent="-342900" fontAlgn="base">
              <a:spcBef>
                <a:spcPts val="300"/>
              </a:spcBef>
              <a:buFont typeface="Courier New" panose="02070309020205020404" pitchFamily="49" charset="0"/>
              <a:buChar char="o"/>
            </a:pPr>
            <a:r>
              <a:rPr lang="en-US" sz="1900" dirty="0"/>
              <a:t>hospital-based in the 300s</a:t>
            </a:r>
          </a:p>
          <a:p>
            <a:pPr marL="285750" indent="-285750" fontAlgn="base">
              <a:spcBef>
                <a:spcPts val="300"/>
              </a:spcBef>
              <a:buFont typeface="Arial" panose="020B0604020202020204" pitchFamily="34" charset="0"/>
              <a:buChar char="•"/>
            </a:pPr>
            <a:r>
              <a:rPr lang="en-US" sz="1900" dirty="0"/>
              <a:t>Many criteria have updated wording</a:t>
            </a:r>
          </a:p>
          <a:p>
            <a:pPr marL="285750" indent="-285750" fontAlgn="base">
              <a:spcBef>
                <a:spcPts val="300"/>
              </a:spcBef>
              <a:buFont typeface="Arial" panose="020B0604020202020204" pitchFamily="34" charset="0"/>
              <a:buChar char="•"/>
            </a:pPr>
            <a:r>
              <a:rPr lang="en-US" sz="1900" dirty="0"/>
              <a:t>Some criteria have been removed, and some merged.</a:t>
            </a:r>
          </a:p>
          <a:p>
            <a:pPr marL="285750" indent="-285750" fontAlgn="base">
              <a:spcBef>
                <a:spcPts val="300"/>
              </a:spcBef>
              <a:buFont typeface="Arial" panose="020B0604020202020204" pitchFamily="34" charset="0"/>
              <a:buChar char="•"/>
            </a:pPr>
            <a:endParaRPr lang="en-US" sz="1900" dirty="0"/>
          </a:p>
          <a:p>
            <a:pPr marL="285750" indent="-285750" fontAlgn="base">
              <a:spcBef>
                <a:spcPts val="300"/>
              </a:spcBef>
              <a:buFont typeface="Arial" panose="020B0604020202020204" pitchFamily="34" charset="0"/>
              <a:buChar char="•"/>
            </a:pPr>
            <a:endParaRPr lang="en-US" sz="1900" dirty="0"/>
          </a:p>
          <a:p>
            <a:pPr>
              <a:spcBef>
                <a:spcPts val="300"/>
              </a:spcBef>
            </a:pPr>
            <a:endParaRPr lang="en-NZ" sz="1900" dirty="0"/>
          </a:p>
        </p:txBody>
      </p:sp>
      <p:sp>
        <p:nvSpPr>
          <p:cNvPr id="5" name="Slide Number Placeholder 4">
            <a:extLst>
              <a:ext uri="{FF2B5EF4-FFF2-40B4-BE49-F238E27FC236}">
                <a16:creationId xmlns:a16="http://schemas.microsoft.com/office/drawing/2014/main" id="{D52FD1CC-EB66-89A9-1BB3-1D54FCC2D5F7}"/>
              </a:ext>
            </a:extLst>
          </p:cNvPr>
          <p:cNvSpPr>
            <a:spLocks noGrp="1"/>
          </p:cNvSpPr>
          <p:nvPr>
            <p:ph type="sldNum" sz="quarter" idx="12"/>
          </p:nvPr>
        </p:nvSpPr>
        <p:spPr/>
        <p:txBody>
          <a:bodyPr/>
          <a:lstStyle/>
          <a:p>
            <a:fld id="{13468063-9C21-4834-88E3-ACB04C56D52D}" type="slidenum">
              <a:rPr lang="en-NZ" smtClean="0"/>
              <a:pPr/>
              <a:t>5</a:t>
            </a:fld>
            <a:endParaRPr lang="en-NZ"/>
          </a:p>
        </p:txBody>
      </p:sp>
      <p:sp>
        <p:nvSpPr>
          <p:cNvPr id="22" name="TextBox 21">
            <a:extLst>
              <a:ext uri="{FF2B5EF4-FFF2-40B4-BE49-F238E27FC236}">
                <a16:creationId xmlns:a16="http://schemas.microsoft.com/office/drawing/2014/main" id="{E7135E92-5FE3-E44F-B8B3-3B49FEFAB297}"/>
              </a:ext>
            </a:extLst>
          </p:cNvPr>
          <p:cNvSpPr txBox="1"/>
          <p:nvPr/>
        </p:nvSpPr>
        <p:spPr>
          <a:xfrm>
            <a:off x="285697" y="1612218"/>
            <a:ext cx="6998926" cy="646331"/>
          </a:xfrm>
          <a:prstGeom prst="rect">
            <a:avLst/>
          </a:prstGeom>
          <a:noFill/>
        </p:spPr>
        <p:txBody>
          <a:bodyPr wrap="square">
            <a:spAutoFit/>
          </a:bodyPr>
          <a:lstStyle/>
          <a:p>
            <a:pPr marL="0" indent="0" fontAlgn="base">
              <a:buNone/>
            </a:pPr>
            <a:r>
              <a:rPr lang="en-US" b="1" dirty="0"/>
              <a:t>The purpose of the criteria remains the same - to make sure children learn and play in safe, quality environments. </a:t>
            </a:r>
          </a:p>
        </p:txBody>
      </p:sp>
      <p:sp>
        <p:nvSpPr>
          <p:cNvPr id="3" name="Title 3">
            <a:extLst>
              <a:ext uri="{FF2B5EF4-FFF2-40B4-BE49-F238E27FC236}">
                <a16:creationId xmlns:a16="http://schemas.microsoft.com/office/drawing/2014/main" id="{D9AB9FA1-5A34-52EE-C8E7-B3BBEA8BFD85}"/>
              </a:ext>
            </a:extLst>
          </p:cNvPr>
          <p:cNvSpPr txBox="1">
            <a:spLocks/>
          </p:cNvSpPr>
          <p:nvPr/>
        </p:nvSpPr>
        <p:spPr>
          <a:xfrm>
            <a:off x="347472" y="97821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US" dirty="0"/>
          </a:p>
          <a:p>
            <a:endParaRPr lang="en-US" dirty="0"/>
          </a:p>
        </p:txBody>
      </p:sp>
      <p:pic>
        <p:nvPicPr>
          <p:cNvPr id="17" name="Picture 16">
            <a:extLst>
              <a:ext uri="{FF2B5EF4-FFF2-40B4-BE49-F238E27FC236}">
                <a16:creationId xmlns:a16="http://schemas.microsoft.com/office/drawing/2014/main" id="{3DE933A9-23ED-3DA0-2918-2B2472E8000E}"/>
              </a:ext>
            </a:extLst>
          </p:cNvPr>
          <p:cNvPicPr>
            <a:picLocks noChangeAspect="1"/>
          </p:cNvPicPr>
          <p:nvPr/>
        </p:nvPicPr>
        <p:blipFill>
          <a:blip r:embed="rId2"/>
          <a:srcRect l="19047" r="27499"/>
          <a:stretch>
            <a:fillRect/>
          </a:stretch>
        </p:blipFill>
        <p:spPr>
          <a:xfrm>
            <a:off x="7527031" y="1612218"/>
            <a:ext cx="4106443" cy="4269401"/>
          </a:xfrm>
          <a:prstGeom prst="rect">
            <a:avLst/>
          </a:prstGeom>
        </p:spPr>
      </p:pic>
      <p:sp>
        <p:nvSpPr>
          <p:cNvPr id="4" name="TextBox 3">
            <a:extLst>
              <a:ext uri="{FF2B5EF4-FFF2-40B4-BE49-F238E27FC236}">
                <a16:creationId xmlns:a16="http://schemas.microsoft.com/office/drawing/2014/main" id="{1C01DD0D-579F-0487-EBA1-9BC7CD77D706}"/>
              </a:ext>
            </a:extLst>
          </p:cNvPr>
          <p:cNvSpPr txBox="1"/>
          <p:nvPr/>
        </p:nvSpPr>
        <p:spPr>
          <a:xfrm>
            <a:off x="285697" y="5092122"/>
            <a:ext cx="7396353" cy="830997"/>
          </a:xfrm>
          <a:prstGeom prst="rect">
            <a:avLst/>
          </a:prstGeom>
          <a:noFill/>
        </p:spPr>
        <p:txBody>
          <a:bodyPr wrap="square" rtlCol="0">
            <a:spAutoFit/>
          </a:bodyPr>
          <a:lstStyle/>
          <a:p>
            <a:r>
              <a:rPr lang="en-US" sz="1600" b="1" dirty="0"/>
              <a:t>Please note: Curriculum criteria have an identification number change only. There are no changes to the curriculum criteria wording or associated guidance.</a:t>
            </a:r>
            <a:endParaRPr lang="en-NZ" sz="1600" b="1" dirty="0"/>
          </a:p>
        </p:txBody>
      </p:sp>
      <p:sp>
        <p:nvSpPr>
          <p:cNvPr id="2" name="Title 3">
            <a:extLst>
              <a:ext uri="{FF2B5EF4-FFF2-40B4-BE49-F238E27FC236}">
                <a16:creationId xmlns:a16="http://schemas.microsoft.com/office/drawing/2014/main" id="{33AF4304-6663-4FD3-6F1C-64D3A529122C}"/>
              </a:ext>
            </a:extLst>
          </p:cNvPr>
          <p:cNvSpPr txBox="1">
            <a:spLocks/>
          </p:cNvSpPr>
          <p:nvPr/>
        </p:nvSpPr>
        <p:spPr>
          <a:xfrm>
            <a:off x="347472" y="978212"/>
            <a:ext cx="10067543" cy="7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NZ" sz="3300" dirty="0"/>
              <a:t>Key changes from 20 April 2026 </a:t>
            </a:r>
          </a:p>
          <a:p>
            <a:endParaRPr lang="en-US" sz="3300" dirty="0"/>
          </a:p>
        </p:txBody>
      </p:sp>
    </p:spTree>
    <p:extLst>
      <p:ext uri="{BB962C8B-B14F-4D97-AF65-F5344CB8AC3E}">
        <p14:creationId xmlns:p14="http://schemas.microsoft.com/office/powerpoint/2010/main" val="312853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1FE9-6358-2EFB-DFEB-84F278C5DF6B}"/>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27932DF9-EE91-D85E-E824-33CD90A3AB2B}"/>
              </a:ext>
            </a:extLst>
          </p:cNvPr>
          <p:cNvSpPr txBox="1"/>
          <p:nvPr/>
        </p:nvSpPr>
        <p:spPr>
          <a:xfrm>
            <a:off x="354366" y="1786242"/>
            <a:ext cx="7241334" cy="3285515"/>
          </a:xfrm>
          <a:prstGeom prst="rect">
            <a:avLst/>
          </a:prstGeom>
          <a:noFill/>
        </p:spPr>
        <p:txBody>
          <a:bodyPr wrap="square" rtlCol="0">
            <a:spAutoFit/>
          </a:bodyPr>
          <a:lstStyle/>
          <a:p>
            <a:pPr fontAlgn="t">
              <a:spcBef>
                <a:spcPts val="300"/>
              </a:spcBef>
              <a:buNone/>
            </a:pPr>
            <a:r>
              <a:rPr lang="en-US" sz="1900" b="1" dirty="0"/>
              <a:t>Greater focus on practice</a:t>
            </a:r>
            <a:endParaRPr lang="en-US" sz="1900" dirty="0"/>
          </a:p>
          <a:p>
            <a:pPr marL="285750" indent="-285750" fontAlgn="t">
              <a:spcBef>
                <a:spcPts val="300"/>
              </a:spcBef>
              <a:buFont typeface="Arial" panose="020B0604020202020204" pitchFamily="34" charset="0"/>
              <a:buChar char="•"/>
            </a:pPr>
            <a:r>
              <a:rPr lang="en-NZ" sz="1900" dirty="0"/>
              <a:t>A deliberate shift toward practice‑focused assessment</a:t>
            </a:r>
            <a:r>
              <a:rPr lang="en-NZ" dirty="0"/>
              <a:t>.</a:t>
            </a:r>
            <a:endParaRPr lang="en-US" sz="1900" dirty="0"/>
          </a:p>
          <a:p>
            <a:pPr marL="285750" indent="-285750" fontAlgn="t">
              <a:spcBef>
                <a:spcPts val="300"/>
              </a:spcBef>
              <a:buFont typeface="Arial" panose="020B0604020202020204" pitchFamily="34" charset="0"/>
              <a:buChar char="•"/>
            </a:pPr>
            <a:r>
              <a:rPr lang="en-US" sz="1900" dirty="0"/>
              <a:t>Policies and procedures are required to be implemented and regularly reviewed.</a:t>
            </a:r>
          </a:p>
          <a:p>
            <a:pPr marL="285750" indent="-285750" fontAlgn="t">
              <a:spcBef>
                <a:spcPts val="300"/>
              </a:spcBef>
              <a:buFont typeface="Arial" panose="020B0604020202020204" pitchFamily="34" charset="0"/>
              <a:buChar char="•"/>
            </a:pPr>
            <a:endParaRPr lang="en-US" sz="1900" dirty="0"/>
          </a:p>
          <a:p>
            <a:pPr fontAlgn="t">
              <a:spcBef>
                <a:spcPts val="300"/>
              </a:spcBef>
              <a:buNone/>
            </a:pPr>
            <a:r>
              <a:rPr lang="en-US" sz="1900" b="1" dirty="0"/>
              <a:t>From universal to targeted</a:t>
            </a:r>
            <a:endParaRPr lang="en-US" sz="1900" dirty="0"/>
          </a:p>
          <a:p>
            <a:pPr marL="285750" indent="-285750" fontAlgn="t">
              <a:spcBef>
                <a:spcPts val="300"/>
              </a:spcBef>
              <a:buFont typeface="Arial" panose="020B0604020202020204" pitchFamily="34" charset="0"/>
              <a:buChar char="•"/>
            </a:pPr>
            <a:r>
              <a:rPr lang="en-US" sz="1900" dirty="0"/>
              <a:t>Some criteria now apply only to specific groups</a:t>
            </a:r>
          </a:p>
          <a:p>
            <a:pPr marL="285750" indent="-285750" fontAlgn="t">
              <a:spcBef>
                <a:spcPts val="300"/>
              </a:spcBef>
              <a:buFont typeface="Arial" panose="020B0604020202020204" pitchFamily="34" charset="0"/>
              <a:buChar char="•"/>
            </a:pPr>
            <a:r>
              <a:rPr lang="en-US" sz="1900" dirty="0"/>
              <a:t>For example, new sector entrants or providers not registered under NP2 of the Food Act.</a:t>
            </a:r>
          </a:p>
          <a:p>
            <a:pPr>
              <a:spcBef>
                <a:spcPts val="300"/>
              </a:spcBef>
            </a:pPr>
            <a:endParaRPr lang="en-NZ" sz="1900" dirty="0"/>
          </a:p>
        </p:txBody>
      </p:sp>
      <p:sp>
        <p:nvSpPr>
          <p:cNvPr id="5" name="Slide Number Placeholder 4">
            <a:extLst>
              <a:ext uri="{FF2B5EF4-FFF2-40B4-BE49-F238E27FC236}">
                <a16:creationId xmlns:a16="http://schemas.microsoft.com/office/drawing/2014/main" id="{5AA00A74-C5BD-A708-45C7-32518B3116E2}"/>
              </a:ext>
            </a:extLst>
          </p:cNvPr>
          <p:cNvSpPr>
            <a:spLocks noGrp="1"/>
          </p:cNvSpPr>
          <p:nvPr>
            <p:ph type="sldNum" sz="quarter" idx="12"/>
          </p:nvPr>
        </p:nvSpPr>
        <p:spPr/>
        <p:txBody>
          <a:bodyPr/>
          <a:lstStyle/>
          <a:p>
            <a:fld id="{13468063-9C21-4834-88E3-ACB04C56D52D}" type="slidenum">
              <a:rPr lang="en-NZ" smtClean="0"/>
              <a:pPr/>
              <a:t>6</a:t>
            </a:fld>
            <a:endParaRPr lang="en-NZ"/>
          </a:p>
        </p:txBody>
      </p:sp>
      <p:pic>
        <p:nvPicPr>
          <p:cNvPr id="1026" name="Picture 2">
            <a:extLst>
              <a:ext uri="{FF2B5EF4-FFF2-40B4-BE49-F238E27FC236}">
                <a16:creationId xmlns:a16="http://schemas.microsoft.com/office/drawing/2014/main" id="{AA403EEC-9B1E-3D5F-3E19-1D3496D65E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152"/>
          <a:stretch>
            <a:fillRect/>
          </a:stretch>
        </p:blipFill>
        <p:spPr bwMode="auto">
          <a:xfrm>
            <a:off x="7595700" y="1786242"/>
            <a:ext cx="3953164" cy="4067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6803F53D-5371-2B33-4EA6-C126302A8C63}"/>
              </a:ext>
            </a:extLst>
          </p:cNvPr>
          <p:cNvSpPr txBox="1">
            <a:spLocks/>
          </p:cNvSpPr>
          <p:nvPr/>
        </p:nvSpPr>
        <p:spPr>
          <a:xfrm>
            <a:off x="347472" y="978212"/>
            <a:ext cx="10067543" cy="713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NZ" sz="3300" dirty="0"/>
              <a:t>Key changes from 20 April 2026 (cont.) </a:t>
            </a:r>
          </a:p>
          <a:p>
            <a:endParaRPr lang="en-US" sz="3300" dirty="0"/>
          </a:p>
        </p:txBody>
      </p:sp>
    </p:spTree>
    <p:extLst>
      <p:ext uri="{BB962C8B-B14F-4D97-AF65-F5344CB8AC3E}">
        <p14:creationId xmlns:p14="http://schemas.microsoft.com/office/powerpoint/2010/main" val="25742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3F505-3122-87CC-EB36-174DE43AB3FE}"/>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94FBEE1-0AA0-5B9C-459B-BD16EECAE245}"/>
              </a:ext>
            </a:extLst>
          </p:cNvPr>
          <p:cNvGraphicFramePr>
            <a:graphicFrameLocks noGrp="1"/>
          </p:cNvGraphicFramePr>
          <p:nvPr>
            <p:ph type="tbl" sz="quarter" idx="13"/>
          </p:nvPr>
        </p:nvGraphicFramePr>
        <p:xfrm>
          <a:off x="430639" y="1328057"/>
          <a:ext cx="11081657" cy="4846989"/>
        </p:xfrm>
        <a:graphic>
          <a:graphicData uri="http://schemas.openxmlformats.org/drawingml/2006/table">
            <a:tbl>
              <a:tblPr firstRow="1" bandRow="1">
                <a:tableStyleId>{21E4AEA4-8DFA-4A89-87EB-49C32662AFE0}</a:tableStyleId>
              </a:tblPr>
              <a:tblGrid>
                <a:gridCol w="1757390">
                  <a:extLst>
                    <a:ext uri="{9D8B030D-6E8A-4147-A177-3AD203B41FA5}">
                      <a16:colId xmlns:a16="http://schemas.microsoft.com/office/drawing/2014/main" val="2900458551"/>
                    </a:ext>
                  </a:extLst>
                </a:gridCol>
                <a:gridCol w="1653322">
                  <a:extLst>
                    <a:ext uri="{9D8B030D-6E8A-4147-A177-3AD203B41FA5}">
                      <a16:colId xmlns:a16="http://schemas.microsoft.com/office/drawing/2014/main" val="4020127328"/>
                    </a:ext>
                  </a:extLst>
                </a:gridCol>
                <a:gridCol w="1425593">
                  <a:extLst>
                    <a:ext uri="{9D8B030D-6E8A-4147-A177-3AD203B41FA5}">
                      <a16:colId xmlns:a16="http://schemas.microsoft.com/office/drawing/2014/main" val="2597483538"/>
                    </a:ext>
                  </a:extLst>
                </a:gridCol>
                <a:gridCol w="1410947">
                  <a:extLst>
                    <a:ext uri="{9D8B030D-6E8A-4147-A177-3AD203B41FA5}">
                      <a16:colId xmlns:a16="http://schemas.microsoft.com/office/drawing/2014/main" val="3499783731"/>
                    </a:ext>
                  </a:extLst>
                </a:gridCol>
                <a:gridCol w="4834405">
                  <a:extLst>
                    <a:ext uri="{9D8B030D-6E8A-4147-A177-3AD203B41FA5}">
                      <a16:colId xmlns:a16="http://schemas.microsoft.com/office/drawing/2014/main" val="3109683759"/>
                    </a:ext>
                  </a:extLst>
                </a:gridCol>
              </a:tblGrid>
              <a:tr h="724240">
                <a:tc>
                  <a:txBody>
                    <a:bodyPr/>
                    <a:lstStyle/>
                    <a:p>
                      <a:pPr algn="l" rtl="0" fontAlgn="base">
                        <a:lnSpc>
                          <a:spcPct val="100000"/>
                        </a:lnSpc>
                        <a:spcBef>
                          <a:spcPts val="600"/>
                        </a:spcBef>
                        <a:spcAft>
                          <a:spcPts val="600"/>
                        </a:spcAft>
                        <a:buNone/>
                      </a:pPr>
                      <a:r>
                        <a:rPr lang="en-AU" sz="1450" b="1" i="0">
                          <a:effectLst/>
                          <a:latin typeface="+mj-lt"/>
                        </a:rPr>
                        <a:t>Criterion</a:t>
                      </a:r>
                      <a:r>
                        <a:rPr lang="en-AU" sz="1450" b="0" i="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Change type</a:t>
                      </a:r>
                      <a:endParaRPr lang="en-AU"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Service type </a:t>
                      </a:r>
                      <a:r>
                        <a:rPr lang="en-AU" sz="1450" b="0" i="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Old/new          identification number</a:t>
                      </a:r>
                      <a:r>
                        <a:rPr lang="en-AU" sz="1450" b="0" i="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Impact of change </a:t>
                      </a:r>
                      <a:r>
                        <a:rPr lang="en-AU" sz="1450" b="0" i="0">
                          <a:effectLst/>
                          <a:latin typeface="+mj-lt"/>
                        </a:rPr>
                        <a:t>  </a:t>
                      </a:r>
                    </a:p>
                  </a:txBody>
                  <a:tcPr marL="73290" marR="73290" marT="36645" marB="36645"/>
                </a:tc>
                <a:extLst>
                  <a:ext uri="{0D108BD9-81ED-4DB2-BD59-A6C34878D82A}">
                    <a16:rowId xmlns:a16="http://schemas.microsoft.com/office/drawing/2014/main" val="571228984"/>
                  </a:ext>
                </a:extLst>
              </a:tr>
              <a:tr h="376881">
                <a:tc gridSpan="2">
                  <a:txBody>
                    <a:bodyPr/>
                    <a:lstStyle/>
                    <a:p>
                      <a:pPr algn="l" rtl="0" fontAlgn="base">
                        <a:lnSpc>
                          <a:spcPct val="100000"/>
                        </a:lnSpc>
                        <a:spcBef>
                          <a:spcPts val="600"/>
                        </a:spcBef>
                        <a:spcAft>
                          <a:spcPts val="600"/>
                        </a:spcAft>
                        <a:buNone/>
                      </a:pPr>
                      <a:r>
                        <a:rPr lang="en-AU" sz="1800" b="1" i="0">
                          <a:effectLst/>
                          <a:latin typeface="+mj-lt"/>
                        </a:rPr>
                        <a:t>Health and Safety</a:t>
                      </a:r>
                    </a:p>
                  </a:txBody>
                  <a:tcPr marL="73290" marR="73290" marT="36645" marB="36645"/>
                </a:tc>
                <a:tc hMerge="1">
                  <a:txBody>
                    <a:bodyPr/>
                    <a:lstStyle/>
                    <a:p>
                      <a:endParaRPr lang="en-NZ"/>
                    </a:p>
                  </a:txBody>
                  <a:tcPr/>
                </a:tc>
                <a:tc>
                  <a:txBody>
                    <a:bodyPr/>
                    <a:lstStyle/>
                    <a:p>
                      <a:pPr algn="l" rtl="0" fontAlgn="base">
                        <a:lnSpc>
                          <a:spcPct val="100000"/>
                        </a:lnSpc>
                        <a:spcBef>
                          <a:spcPts val="600"/>
                        </a:spcBef>
                        <a:spcAft>
                          <a:spcPts val="600"/>
                        </a:spcAft>
                        <a:buNone/>
                      </a:pPr>
                      <a:endParaRPr lang="en-NZ"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endParaRPr lang="en-AU"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endParaRPr lang="en-US" sz="1450" b="0" i="0">
                        <a:effectLst/>
                        <a:latin typeface="+mj-lt"/>
                      </a:endParaRPr>
                    </a:p>
                  </a:txBody>
                  <a:tcPr marL="73290" marR="73290" marT="36645" marB="36645"/>
                </a:tc>
                <a:extLst>
                  <a:ext uri="{0D108BD9-81ED-4DB2-BD59-A6C34878D82A}">
                    <a16:rowId xmlns:a16="http://schemas.microsoft.com/office/drawing/2014/main" val="3380210106"/>
                  </a:ext>
                </a:extLst>
              </a:tr>
              <a:tr h="1325410">
                <a:tc>
                  <a:txBody>
                    <a:bodyPr/>
                    <a:lstStyle/>
                    <a:p>
                      <a:pPr algn="l" rtl="0" fontAlgn="base">
                        <a:lnSpc>
                          <a:spcPct val="100000"/>
                        </a:lnSpc>
                        <a:spcBef>
                          <a:spcPts val="600"/>
                        </a:spcBef>
                        <a:spcAft>
                          <a:spcPts val="600"/>
                        </a:spcAft>
                        <a:buNone/>
                      </a:pPr>
                      <a:r>
                        <a:rPr lang="en-AU" sz="1450" b="0" i="0">
                          <a:effectLst/>
                          <a:latin typeface="+mj-lt"/>
                        </a:rPr>
                        <a:t>Emergency Drills   </a:t>
                      </a:r>
                    </a:p>
                  </a:txBody>
                  <a:tcPr marL="73290" marR="73290" marT="36645" marB="36645"/>
                </a:tc>
                <a:tc>
                  <a:txBody>
                    <a:bodyPr/>
                    <a:lstStyle/>
                    <a:p>
                      <a:pPr algn="l" rtl="0" fontAlgn="base">
                        <a:lnSpc>
                          <a:spcPct val="100000"/>
                        </a:lnSpc>
                        <a:spcBef>
                          <a:spcPts val="600"/>
                        </a:spcBef>
                        <a:spcAft>
                          <a:spcPts val="600"/>
                        </a:spcAft>
                        <a:buNone/>
                      </a:pPr>
                      <a:r>
                        <a:rPr lang="en-AU" sz="1450" b="0" i="0" dirty="0">
                          <a:effectLst/>
                          <a:latin typeface="+mj-lt"/>
                        </a:rPr>
                        <a:t>Changed </a:t>
                      </a:r>
                    </a:p>
                  </a:txBody>
                  <a:tcPr marL="73290" marR="73290" marT="36645" marB="36645"/>
                </a:tc>
                <a:tc>
                  <a:txBody>
                    <a:bodyPr/>
                    <a:lstStyle/>
                    <a:p>
                      <a:pPr algn="l" rtl="0" fontAlgn="base">
                        <a:lnSpc>
                          <a:spcPct val="100000"/>
                        </a:lnSpc>
                        <a:spcBef>
                          <a:spcPts val="600"/>
                        </a:spcBef>
                        <a:spcAft>
                          <a:spcPts val="600"/>
                        </a:spcAft>
                        <a:buNone/>
                      </a:pPr>
                      <a:r>
                        <a:rPr lang="en-NZ" sz="1450" b="0" i="0">
                          <a:effectLst/>
                          <a:latin typeface="+mj-lt"/>
                        </a:rPr>
                        <a:t>Centre-based </a:t>
                      </a:r>
                    </a:p>
                    <a:p>
                      <a:pPr algn="l" rtl="0" fontAlgn="base">
                        <a:lnSpc>
                          <a:spcPct val="100000"/>
                        </a:lnSpc>
                        <a:spcBef>
                          <a:spcPts val="600"/>
                        </a:spcBef>
                        <a:spcAft>
                          <a:spcPts val="600"/>
                        </a:spcAft>
                        <a:buNone/>
                      </a:pPr>
                      <a:r>
                        <a:rPr lang="en-NZ" sz="1450" b="0" i="0">
                          <a:effectLst/>
                          <a:latin typeface="+mj-lt"/>
                        </a:rPr>
                        <a:t>Home-based</a:t>
                      </a:r>
                    </a:p>
                    <a:p>
                      <a:pPr algn="l" rtl="0" fontAlgn="base">
                        <a:lnSpc>
                          <a:spcPct val="100000"/>
                        </a:lnSpc>
                        <a:spcBef>
                          <a:spcPts val="600"/>
                        </a:spcBef>
                        <a:spcAft>
                          <a:spcPts val="600"/>
                        </a:spcAft>
                        <a:buNone/>
                      </a:pPr>
                      <a:r>
                        <a:rPr lang="en-NZ" sz="1450" b="0" i="0">
                          <a:effectLst/>
                          <a:latin typeface="+mj-lt"/>
                        </a:rPr>
                        <a:t>Hospital-based </a:t>
                      </a:r>
                    </a:p>
                  </a:txBody>
                  <a:tcPr marL="73290" marR="73290" marT="36645" marB="36645"/>
                </a:tc>
                <a:tc>
                  <a:txBody>
                    <a:bodyPr/>
                    <a:lstStyle/>
                    <a:p>
                      <a:pPr algn="l" rtl="0" fontAlgn="base">
                        <a:lnSpc>
                          <a:spcPct val="100000"/>
                        </a:lnSpc>
                        <a:spcBef>
                          <a:spcPts val="600"/>
                        </a:spcBef>
                        <a:spcAft>
                          <a:spcPts val="600"/>
                        </a:spcAft>
                        <a:buNone/>
                      </a:pPr>
                      <a:r>
                        <a:rPr lang="en-AU" sz="1450" b="0" i="0">
                          <a:effectLst/>
                          <a:latin typeface="+mj-lt"/>
                        </a:rPr>
                        <a:t>HS8 / HS106 </a:t>
                      </a:r>
                    </a:p>
                    <a:p>
                      <a:pPr algn="l" rtl="0" fontAlgn="base">
                        <a:lnSpc>
                          <a:spcPct val="100000"/>
                        </a:lnSpc>
                        <a:spcBef>
                          <a:spcPts val="600"/>
                        </a:spcBef>
                        <a:spcAft>
                          <a:spcPts val="600"/>
                        </a:spcAft>
                        <a:buNone/>
                      </a:pPr>
                      <a:r>
                        <a:rPr lang="en-AU" sz="1450" b="0" i="0">
                          <a:effectLst/>
                          <a:latin typeface="+mj-lt"/>
                        </a:rPr>
                        <a:t>HS7 / HS205 </a:t>
                      </a:r>
                    </a:p>
                    <a:p>
                      <a:pPr algn="l" rtl="0" fontAlgn="base">
                        <a:lnSpc>
                          <a:spcPct val="100000"/>
                        </a:lnSpc>
                        <a:spcBef>
                          <a:spcPts val="600"/>
                        </a:spcBef>
                        <a:spcAft>
                          <a:spcPts val="600"/>
                        </a:spcAft>
                        <a:buNone/>
                      </a:pPr>
                      <a:r>
                        <a:rPr lang="en-AU" sz="1450" b="0" i="0">
                          <a:effectLst/>
                          <a:latin typeface="+mj-lt"/>
                        </a:rPr>
                        <a:t>HS4 / HS304 </a:t>
                      </a:r>
                    </a:p>
                  </a:txBody>
                  <a:tcPr marL="73290" marR="73290" marT="36645" marB="36645"/>
                </a:tc>
                <a:tc>
                  <a:txBody>
                    <a:bodyPr/>
                    <a:lstStyle/>
                    <a:p>
                      <a:pPr algn="l" rtl="0" fontAlgn="base">
                        <a:lnSpc>
                          <a:spcPct val="100000"/>
                        </a:lnSpc>
                        <a:spcBef>
                          <a:spcPts val="600"/>
                        </a:spcBef>
                        <a:spcAft>
                          <a:spcPts val="600"/>
                        </a:spcAft>
                        <a:buNone/>
                      </a:pPr>
                      <a:r>
                        <a:rPr lang="en-US" sz="1450" b="0" i="0">
                          <a:effectLst/>
                          <a:latin typeface="+mj-lt"/>
                        </a:rPr>
                        <a:t>Extended the frequency of emergency drills from 3 to 4 months.   </a:t>
                      </a:r>
                    </a:p>
                  </a:txBody>
                  <a:tcPr marL="73290" marR="73290" marT="36645" marB="36645"/>
                </a:tc>
                <a:extLst>
                  <a:ext uri="{0D108BD9-81ED-4DB2-BD59-A6C34878D82A}">
                    <a16:rowId xmlns:a16="http://schemas.microsoft.com/office/drawing/2014/main" val="679439496"/>
                  </a:ext>
                </a:extLst>
              </a:tr>
              <a:tr h="1459636">
                <a:tc>
                  <a:txBody>
                    <a:bodyPr/>
                    <a:lstStyle/>
                    <a:p>
                      <a:pPr algn="l" rtl="0" fontAlgn="base">
                        <a:lnSpc>
                          <a:spcPct val="100000"/>
                        </a:lnSpc>
                        <a:spcBef>
                          <a:spcPts val="600"/>
                        </a:spcBef>
                        <a:spcAft>
                          <a:spcPts val="600"/>
                        </a:spcAft>
                        <a:buNone/>
                      </a:pPr>
                      <a:r>
                        <a:rPr lang="en-AU" sz="1450" b="0" i="0">
                          <a:effectLst/>
                          <a:latin typeface="+mj-lt"/>
                        </a:rPr>
                        <a:t>Room Temperature   </a:t>
                      </a:r>
                    </a:p>
                  </a:txBody>
                  <a:tcPr marL="73290" marR="73290" marT="36645" marB="36645"/>
                </a:tc>
                <a:tc>
                  <a:txBody>
                    <a:bodyPr/>
                    <a:lstStyle/>
                    <a:p>
                      <a:pPr algn="l" rtl="0" fontAlgn="base">
                        <a:lnSpc>
                          <a:spcPct val="100000"/>
                        </a:lnSpc>
                        <a:spcBef>
                          <a:spcPts val="600"/>
                        </a:spcBef>
                        <a:spcAft>
                          <a:spcPts val="600"/>
                        </a:spcAft>
                        <a:buNone/>
                      </a:pPr>
                      <a:r>
                        <a:rPr lang="en-AU" sz="1450" b="0" i="0">
                          <a:effectLst/>
                          <a:latin typeface="+mj-lt"/>
                        </a:rPr>
                        <a:t>Changed </a:t>
                      </a:r>
                    </a:p>
                  </a:txBody>
                  <a:tcPr marL="73290" marR="73290" marT="36645" marB="36645"/>
                </a:tc>
                <a:tc>
                  <a:txBody>
                    <a:bodyPr/>
                    <a:lstStyle/>
                    <a:p>
                      <a:pPr algn="l" rtl="0" fontAlgn="base">
                        <a:lnSpc>
                          <a:spcPct val="100000"/>
                        </a:lnSpc>
                        <a:spcBef>
                          <a:spcPts val="600"/>
                        </a:spcBef>
                        <a:spcAft>
                          <a:spcPts val="600"/>
                        </a:spcAft>
                        <a:buNone/>
                      </a:pPr>
                      <a:r>
                        <a:rPr lang="en-NZ" sz="1450" b="0" i="0">
                          <a:effectLst/>
                          <a:latin typeface="+mj-lt"/>
                        </a:rPr>
                        <a:t>Centre-based </a:t>
                      </a:r>
                    </a:p>
                    <a:p>
                      <a:pPr algn="l" rtl="0" fontAlgn="base">
                        <a:lnSpc>
                          <a:spcPct val="100000"/>
                        </a:lnSpc>
                        <a:spcBef>
                          <a:spcPts val="600"/>
                        </a:spcBef>
                        <a:spcAft>
                          <a:spcPts val="600"/>
                        </a:spcAft>
                        <a:buNone/>
                      </a:pPr>
                      <a:r>
                        <a:rPr lang="en-NZ" sz="1450" b="0" i="0">
                          <a:effectLst/>
                          <a:latin typeface="+mj-lt"/>
                        </a:rPr>
                        <a:t>Home-based</a:t>
                      </a:r>
                    </a:p>
                    <a:p>
                      <a:pPr algn="l" rtl="0" fontAlgn="base">
                        <a:lnSpc>
                          <a:spcPct val="100000"/>
                        </a:lnSpc>
                        <a:spcBef>
                          <a:spcPts val="600"/>
                        </a:spcBef>
                        <a:spcAft>
                          <a:spcPts val="600"/>
                        </a:spcAft>
                        <a:buNone/>
                      </a:pPr>
                      <a:r>
                        <a:rPr lang="en-NZ" sz="1450" b="0" i="0">
                          <a:effectLst/>
                          <a:latin typeface="+mj-lt"/>
                        </a:rPr>
                        <a:t>Hospital-based </a:t>
                      </a:r>
                    </a:p>
                  </a:txBody>
                  <a:tcPr marL="73290" marR="73290" marT="36645" marB="36645"/>
                </a:tc>
                <a:tc>
                  <a:txBody>
                    <a:bodyPr/>
                    <a:lstStyle/>
                    <a:p>
                      <a:pPr algn="l" rtl="0" fontAlgn="base">
                        <a:lnSpc>
                          <a:spcPct val="100000"/>
                        </a:lnSpc>
                        <a:spcBef>
                          <a:spcPts val="600"/>
                        </a:spcBef>
                        <a:spcAft>
                          <a:spcPts val="600"/>
                        </a:spcAft>
                        <a:buNone/>
                      </a:pPr>
                      <a:r>
                        <a:rPr lang="en-AU" sz="1450" b="0" i="0" dirty="0">
                          <a:effectLst/>
                          <a:latin typeface="+mj-lt"/>
                        </a:rPr>
                        <a:t>HS24 / HS118</a:t>
                      </a:r>
                    </a:p>
                    <a:p>
                      <a:pPr marL="0" marR="0" lvl="0" indent="0" algn="l" defTabSz="914400" rtl="0" eaLnBrk="1" fontAlgn="base" latinLnBrk="0" hangingPunct="1">
                        <a:lnSpc>
                          <a:spcPct val="100000"/>
                        </a:lnSpc>
                        <a:spcBef>
                          <a:spcPts val="600"/>
                        </a:spcBef>
                        <a:spcAft>
                          <a:spcPts val="600"/>
                        </a:spcAft>
                        <a:buClrTx/>
                        <a:buSzTx/>
                        <a:buFontTx/>
                        <a:buNone/>
                        <a:tabLst/>
                        <a:defRPr/>
                      </a:pPr>
                      <a:r>
                        <a:rPr lang="en-AU" sz="1450" b="0" i="0" dirty="0">
                          <a:effectLst/>
                          <a:latin typeface="+mj-lt"/>
                        </a:rPr>
                        <a:t>HS21 / HS205 </a:t>
                      </a:r>
                    </a:p>
                    <a:p>
                      <a:pPr marL="0" marR="0" lvl="0" indent="0" algn="l" defTabSz="914400" rtl="0" eaLnBrk="1" fontAlgn="base" latinLnBrk="0" hangingPunct="1">
                        <a:lnSpc>
                          <a:spcPct val="100000"/>
                        </a:lnSpc>
                        <a:spcBef>
                          <a:spcPts val="600"/>
                        </a:spcBef>
                        <a:spcAft>
                          <a:spcPts val="600"/>
                        </a:spcAft>
                        <a:buClrTx/>
                        <a:buSzTx/>
                        <a:buFontTx/>
                        <a:buNone/>
                        <a:tabLst/>
                        <a:defRPr/>
                      </a:pPr>
                      <a:r>
                        <a:rPr lang="en-AU" sz="1450" b="0" i="0" dirty="0">
                          <a:effectLst/>
                          <a:latin typeface="+mj-lt"/>
                        </a:rPr>
                        <a:t>HS8 / HS308 </a:t>
                      </a:r>
                    </a:p>
                  </a:txBody>
                  <a:tcPr marL="73290" marR="73290" marT="36645" marB="36645"/>
                </a:tc>
                <a:tc>
                  <a:txBody>
                    <a:bodyPr/>
                    <a:lstStyle/>
                    <a:p>
                      <a:pPr algn="l" rtl="0" fontAlgn="base">
                        <a:lnSpc>
                          <a:spcPct val="100000"/>
                        </a:lnSpc>
                        <a:spcBef>
                          <a:spcPts val="600"/>
                        </a:spcBef>
                        <a:spcAft>
                          <a:spcPts val="600"/>
                        </a:spcAft>
                        <a:buNone/>
                      </a:pPr>
                      <a:r>
                        <a:rPr lang="en-US" sz="1450" b="0" i="0">
                          <a:effectLst/>
                          <a:latin typeface="+mj-lt"/>
                        </a:rPr>
                        <a:t>The minimum temperature requirement of no lower than 18°C has been retained, with added clarification allowing brief temperature fluctuations and clarification of thermometer location. </a:t>
                      </a:r>
                    </a:p>
                  </a:txBody>
                  <a:tcPr marL="73290" marR="73290" marT="36645" marB="36645"/>
                </a:tc>
                <a:extLst>
                  <a:ext uri="{0D108BD9-81ED-4DB2-BD59-A6C34878D82A}">
                    <a16:rowId xmlns:a16="http://schemas.microsoft.com/office/drawing/2014/main" val="2986199985"/>
                  </a:ext>
                </a:extLst>
              </a:tr>
              <a:tr h="948832">
                <a:tc>
                  <a:txBody>
                    <a:bodyPr/>
                    <a:lstStyle/>
                    <a:p>
                      <a:pPr algn="l" rtl="0" fontAlgn="base">
                        <a:lnSpc>
                          <a:spcPct val="100000"/>
                        </a:lnSpc>
                        <a:spcBef>
                          <a:spcPts val="600"/>
                        </a:spcBef>
                        <a:spcAft>
                          <a:spcPts val="600"/>
                        </a:spcAft>
                        <a:buNone/>
                      </a:pPr>
                      <a:r>
                        <a:rPr lang="en-AU" sz="1450" b="0" i="0">
                          <a:effectLst/>
                          <a:latin typeface="+mj-lt"/>
                        </a:rPr>
                        <a:t>Medicine Administration  </a:t>
                      </a:r>
                    </a:p>
                  </a:txBody>
                  <a:tcPr marL="73290" marR="73290" marT="36645" marB="36645"/>
                </a:tc>
                <a:tc>
                  <a:txBody>
                    <a:bodyPr/>
                    <a:lstStyle/>
                    <a:p>
                      <a:pPr algn="l" rtl="0" fontAlgn="base">
                        <a:lnSpc>
                          <a:spcPct val="100000"/>
                        </a:lnSpc>
                        <a:spcBef>
                          <a:spcPts val="600"/>
                        </a:spcBef>
                        <a:spcAft>
                          <a:spcPts val="600"/>
                        </a:spcAft>
                        <a:buNone/>
                      </a:pPr>
                      <a:r>
                        <a:rPr lang="en-AU" sz="1450" b="0" i="0">
                          <a:effectLst/>
                          <a:latin typeface="+mj-lt"/>
                        </a:rPr>
                        <a:t>Changed </a:t>
                      </a:r>
                    </a:p>
                  </a:txBody>
                  <a:tcPr marL="73290" marR="73290" marT="36645" marB="36645"/>
                </a:tc>
                <a:tc>
                  <a:txBody>
                    <a:bodyPr/>
                    <a:lstStyle/>
                    <a:p>
                      <a:pPr algn="l" rtl="0" fontAlgn="base">
                        <a:lnSpc>
                          <a:spcPct val="100000"/>
                        </a:lnSpc>
                        <a:spcBef>
                          <a:spcPts val="600"/>
                        </a:spcBef>
                        <a:spcAft>
                          <a:spcPts val="600"/>
                        </a:spcAft>
                        <a:buNone/>
                      </a:pPr>
                      <a:r>
                        <a:rPr lang="en-NZ" sz="1450" b="0" i="0">
                          <a:effectLst/>
                          <a:latin typeface="+mj-lt"/>
                        </a:rPr>
                        <a:t>Centre-based </a:t>
                      </a:r>
                    </a:p>
                    <a:p>
                      <a:pPr algn="l" rtl="0" fontAlgn="base">
                        <a:lnSpc>
                          <a:spcPct val="100000"/>
                        </a:lnSpc>
                        <a:spcBef>
                          <a:spcPts val="600"/>
                        </a:spcBef>
                        <a:spcAft>
                          <a:spcPts val="600"/>
                        </a:spcAft>
                        <a:buNone/>
                      </a:pPr>
                      <a:r>
                        <a:rPr lang="en-NZ" sz="1450" b="0" i="0">
                          <a:effectLst/>
                          <a:latin typeface="+mj-lt"/>
                        </a:rPr>
                        <a:t>Home-based</a:t>
                      </a:r>
                    </a:p>
                  </a:txBody>
                  <a:tcPr marL="73290" marR="73290" marT="36645" marB="36645"/>
                </a:tc>
                <a:tc>
                  <a:txBody>
                    <a:bodyPr/>
                    <a:lstStyle/>
                    <a:p>
                      <a:pPr algn="l" rtl="0" fontAlgn="base">
                        <a:lnSpc>
                          <a:spcPct val="100000"/>
                        </a:lnSpc>
                        <a:spcBef>
                          <a:spcPts val="600"/>
                        </a:spcBef>
                        <a:spcAft>
                          <a:spcPts val="600"/>
                        </a:spcAft>
                        <a:buNone/>
                      </a:pPr>
                      <a:r>
                        <a:rPr lang="en-AU" sz="1450" b="0" i="0" dirty="0">
                          <a:effectLst/>
                          <a:latin typeface="+mj-lt"/>
                        </a:rPr>
                        <a:t>HS28 / HS122 </a:t>
                      </a:r>
                    </a:p>
                    <a:p>
                      <a:pPr algn="l" rtl="0" fontAlgn="base">
                        <a:lnSpc>
                          <a:spcPct val="100000"/>
                        </a:lnSpc>
                        <a:spcBef>
                          <a:spcPts val="600"/>
                        </a:spcBef>
                        <a:spcAft>
                          <a:spcPts val="600"/>
                        </a:spcAft>
                        <a:buNone/>
                      </a:pPr>
                      <a:r>
                        <a:rPr lang="en-AU" sz="1450" b="0" i="0" dirty="0">
                          <a:effectLst/>
                          <a:latin typeface="+mj-lt"/>
                        </a:rPr>
                        <a:t>HS25 / HS219 </a:t>
                      </a:r>
                    </a:p>
                  </a:txBody>
                  <a:tcPr marL="73290" marR="73290" marT="36645" marB="36645"/>
                </a:tc>
                <a:tc>
                  <a:txBody>
                    <a:bodyPr/>
                    <a:lstStyle/>
                    <a:p>
                      <a:pPr algn="l" rtl="0" fontAlgn="base">
                        <a:lnSpc>
                          <a:spcPct val="100000"/>
                        </a:lnSpc>
                        <a:spcBef>
                          <a:spcPts val="600"/>
                        </a:spcBef>
                        <a:spcAft>
                          <a:spcPts val="600"/>
                        </a:spcAft>
                        <a:buNone/>
                      </a:pPr>
                      <a:r>
                        <a:rPr lang="en-US" sz="1450" b="0" i="0" dirty="0">
                          <a:effectLst/>
                          <a:latin typeface="+mj-lt"/>
                        </a:rPr>
                        <a:t>Reduces the documentation compliance burden for services by reducing the frequency of parental </a:t>
                      </a:r>
                      <a:r>
                        <a:rPr lang="en-US" sz="1450" b="0" i="0" dirty="0" err="1">
                          <a:effectLst/>
                          <a:latin typeface="+mj-lt"/>
                        </a:rPr>
                        <a:t>authorisation</a:t>
                      </a:r>
                      <a:r>
                        <a:rPr lang="en-US" sz="1450" b="0" i="0" dirty="0">
                          <a:effectLst/>
                          <a:latin typeface="+mj-lt"/>
                        </a:rPr>
                        <a:t> needed for medicine administration.   </a:t>
                      </a:r>
                    </a:p>
                  </a:txBody>
                  <a:tcPr marL="73290" marR="73290" marT="36645" marB="36645"/>
                </a:tc>
                <a:extLst>
                  <a:ext uri="{0D108BD9-81ED-4DB2-BD59-A6C34878D82A}">
                    <a16:rowId xmlns:a16="http://schemas.microsoft.com/office/drawing/2014/main" val="578119967"/>
                  </a:ext>
                </a:extLst>
              </a:tr>
            </a:tbl>
          </a:graphicData>
        </a:graphic>
      </p:graphicFrame>
      <p:sp>
        <p:nvSpPr>
          <p:cNvPr id="4" name="Slide Number Placeholder 3">
            <a:extLst>
              <a:ext uri="{FF2B5EF4-FFF2-40B4-BE49-F238E27FC236}">
                <a16:creationId xmlns:a16="http://schemas.microsoft.com/office/drawing/2014/main" id="{F432ED00-33D1-17AA-B23B-1222332C6510}"/>
              </a:ext>
            </a:extLst>
          </p:cNvPr>
          <p:cNvSpPr>
            <a:spLocks noGrp="1"/>
          </p:cNvSpPr>
          <p:nvPr>
            <p:ph type="sldNum" sz="quarter" idx="12"/>
          </p:nvPr>
        </p:nvSpPr>
        <p:spPr/>
        <p:txBody>
          <a:bodyPr/>
          <a:lstStyle/>
          <a:p>
            <a:fld id="{13468063-9C21-4834-88E3-ACB04C56D52D}" type="slidenum">
              <a:rPr lang="en-NZ" smtClean="0"/>
              <a:pPr/>
              <a:t>7</a:t>
            </a:fld>
            <a:endParaRPr lang="en-NZ"/>
          </a:p>
        </p:txBody>
      </p:sp>
      <p:sp>
        <p:nvSpPr>
          <p:cNvPr id="2" name="Title 3">
            <a:extLst>
              <a:ext uri="{FF2B5EF4-FFF2-40B4-BE49-F238E27FC236}">
                <a16:creationId xmlns:a16="http://schemas.microsoft.com/office/drawing/2014/main" id="{B9B5BE11-A2B5-CDE4-DE2D-1431565A6B3C}"/>
              </a:ext>
            </a:extLst>
          </p:cNvPr>
          <p:cNvSpPr txBox="1">
            <a:spLocks/>
          </p:cNvSpPr>
          <p:nvPr/>
        </p:nvSpPr>
        <p:spPr>
          <a:xfrm>
            <a:off x="347472" y="97821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US" dirty="0"/>
          </a:p>
        </p:txBody>
      </p:sp>
      <p:sp>
        <p:nvSpPr>
          <p:cNvPr id="3" name="Title 3">
            <a:extLst>
              <a:ext uri="{FF2B5EF4-FFF2-40B4-BE49-F238E27FC236}">
                <a16:creationId xmlns:a16="http://schemas.microsoft.com/office/drawing/2014/main" id="{75645842-671F-19CB-33BA-35CF2D2FE76F}"/>
              </a:ext>
            </a:extLst>
          </p:cNvPr>
          <p:cNvSpPr txBox="1">
            <a:spLocks/>
          </p:cNvSpPr>
          <p:nvPr/>
        </p:nvSpPr>
        <p:spPr>
          <a:xfrm>
            <a:off x="347472" y="108707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t>Most impactful changes – Health and Safety</a:t>
            </a:r>
          </a:p>
          <a:p>
            <a:endParaRPr lang="en-US" dirty="0"/>
          </a:p>
        </p:txBody>
      </p:sp>
    </p:spTree>
    <p:extLst>
      <p:ext uri="{BB962C8B-B14F-4D97-AF65-F5344CB8AC3E}">
        <p14:creationId xmlns:p14="http://schemas.microsoft.com/office/powerpoint/2010/main" val="112800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9314-726A-7BAE-FF76-A9AC4690E5A3}"/>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91F1D04-D28D-2C74-5F36-CB4FE8B1BACF}"/>
              </a:ext>
            </a:extLst>
          </p:cNvPr>
          <p:cNvGraphicFramePr>
            <a:graphicFrameLocks noGrp="1"/>
          </p:cNvGraphicFramePr>
          <p:nvPr>
            <p:ph type="tbl" sz="quarter" idx="13"/>
          </p:nvPr>
        </p:nvGraphicFramePr>
        <p:xfrm>
          <a:off x="430639" y="1378321"/>
          <a:ext cx="11081657" cy="3898157"/>
        </p:xfrm>
        <a:graphic>
          <a:graphicData uri="http://schemas.openxmlformats.org/drawingml/2006/table">
            <a:tbl>
              <a:tblPr firstRow="1" bandRow="1">
                <a:tableStyleId>{21E4AEA4-8DFA-4A89-87EB-49C32662AFE0}</a:tableStyleId>
              </a:tblPr>
              <a:tblGrid>
                <a:gridCol w="1757390">
                  <a:extLst>
                    <a:ext uri="{9D8B030D-6E8A-4147-A177-3AD203B41FA5}">
                      <a16:colId xmlns:a16="http://schemas.microsoft.com/office/drawing/2014/main" val="2900458551"/>
                    </a:ext>
                  </a:extLst>
                </a:gridCol>
                <a:gridCol w="1653322">
                  <a:extLst>
                    <a:ext uri="{9D8B030D-6E8A-4147-A177-3AD203B41FA5}">
                      <a16:colId xmlns:a16="http://schemas.microsoft.com/office/drawing/2014/main" val="4020127328"/>
                    </a:ext>
                  </a:extLst>
                </a:gridCol>
                <a:gridCol w="1425593">
                  <a:extLst>
                    <a:ext uri="{9D8B030D-6E8A-4147-A177-3AD203B41FA5}">
                      <a16:colId xmlns:a16="http://schemas.microsoft.com/office/drawing/2014/main" val="2597483538"/>
                    </a:ext>
                  </a:extLst>
                </a:gridCol>
                <a:gridCol w="1325880">
                  <a:extLst>
                    <a:ext uri="{9D8B030D-6E8A-4147-A177-3AD203B41FA5}">
                      <a16:colId xmlns:a16="http://schemas.microsoft.com/office/drawing/2014/main" val="3499783731"/>
                    </a:ext>
                  </a:extLst>
                </a:gridCol>
                <a:gridCol w="4919472">
                  <a:extLst>
                    <a:ext uri="{9D8B030D-6E8A-4147-A177-3AD203B41FA5}">
                      <a16:colId xmlns:a16="http://schemas.microsoft.com/office/drawing/2014/main" val="3109683759"/>
                    </a:ext>
                  </a:extLst>
                </a:gridCol>
              </a:tblGrid>
              <a:tr h="724240">
                <a:tc>
                  <a:txBody>
                    <a:bodyPr/>
                    <a:lstStyle/>
                    <a:p>
                      <a:pPr algn="l" rtl="0" fontAlgn="base">
                        <a:lnSpc>
                          <a:spcPct val="100000"/>
                        </a:lnSpc>
                        <a:spcBef>
                          <a:spcPts val="600"/>
                        </a:spcBef>
                        <a:spcAft>
                          <a:spcPts val="600"/>
                        </a:spcAft>
                        <a:buNone/>
                      </a:pPr>
                      <a:r>
                        <a:rPr lang="en-AU" sz="1450" b="1" i="0" dirty="0">
                          <a:effectLst/>
                          <a:latin typeface="+mj-lt"/>
                        </a:rPr>
                        <a:t>Criterion</a:t>
                      </a:r>
                      <a:r>
                        <a:rPr lang="en-AU" sz="1450" b="0" i="0" dirty="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Change type</a:t>
                      </a:r>
                      <a:endParaRPr lang="en-AU"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Service type </a:t>
                      </a:r>
                      <a:r>
                        <a:rPr lang="en-AU" sz="1450" b="0" i="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mj-lt"/>
                        </a:rPr>
                        <a:t>Old/new          identification number</a:t>
                      </a:r>
                      <a:r>
                        <a:rPr lang="en-AU" sz="1450" b="0" i="0">
                          <a:effectLst/>
                          <a:latin typeface="+mj-lt"/>
                        </a:rPr>
                        <a:t> </a:t>
                      </a:r>
                    </a:p>
                  </a:txBody>
                  <a:tcPr marL="73290" marR="73290" marT="36645" marB="36645"/>
                </a:tc>
                <a:tc>
                  <a:txBody>
                    <a:bodyPr/>
                    <a:lstStyle/>
                    <a:p>
                      <a:pPr algn="l" rtl="0" fontAlgn="base">
                        <a:lnSpc>
                          <a:spcPct val="100000"/>
                        </a:lnSpc>
                        <a:spcBef>
                          <a:spcPts val="600"/>
                        </a:spcBef>
                        <a:spcAft>
                          <a:spcPts val="600"/>
                        </a:spcAft>
                        <a:buNone/>
                      </a:pPr>
                      <a:r>
                        <a:rPr lang="en-AU" sz="1450" b="1" i="0" dirty="0">
                          <a:effectLst/>
                          <a:latin typeface="+mj-lt"/>
                        </a:rPr>
                        <a:t>Impact of change </a:t>
                      </a:r>
                      <a:r>
                        <a:rPr lang="en-AU" sz="1450" b="0" i="0" dirty="0">
                          <a:effectLst/>
                          <a:latin typeface="+mj-lt"/>
                        </a:rPr>
                        <a:t>  </a:t>
                      </a:r>
                    </a:p>
                  </a:txBody>
                  <a:tcPr marL="73290" marR="73290" marT="36645" marB="36645"/>
                </a:tc>
                <a:extLst>
                  <a:ext uri="{0D108BD9-81ED-4DB2-BD59-A6C34878D82A}">
                    <a16:rowId xmlns:a16="http://schemas.microsoft.com/office/drawing/2014/main" val="571228984"/>
                  </a:ext>
                </a:extLst>
              </a:tr>
              <a:tr h="376881">
                <a:tc gridSpan="2">
                  <a:txBody>
                    <a:bodyPr/>
                    <a:lstStyle/>
                    <a:p>
                      <a:pPr algn="l" rtl="0" fontAlgn="base">
                        <a:lnSpc>
                          <a:spcPct val="100000"/>
                        </a:lnSpc>
                        <a:spcBef>
                          <a:spcPts val="600"/>
                        </a:spcBef>
                        <a:spcAft>
                          <a:spcPts val="600"/>
                        </a:spcAft>
                        <a:buNone/>
                      </a:pPr>
                      <a:r>
                        <a:rPr lang="en-AU" sz="1800" b="1" i="0">
                          <a:effectLst/>
                          <a:latin typeface="+mj-lt"/>
                        </a:rPr>
                        <a:t>Health and Safety continued</a:t>
                      </a:r>
                    </a:p>
                  </a:txBody>
                  <a:tcPr marL="73290" marR="73290" marT="36645" marB="36645"/>
                </a:tc>
                <a:tc hMerge="1">
                  <a:txBody>
                    <a:bodyPr/>
                    <a:lstStyle/>
                    <a:p>
                      <a:endParaRPr lang="en-NZ"/>
                    </a:p>
                  </a:txBody>
                  <a:tcPr/>
                </a:tc>
                <a:tc>
                  <a:txBody>
                    <a:bodyPr/>
                    <a:lstStyle/>
                    <a:p>
                      <a:pPr algn="l" rtl="0" fontAlgn="base">
                        <a:lnSpc>
                          <a:spcPct val="100000"/>
                        </a:lnSpc>
                        <a:spcBef>
                          <a:spcPts val="600"/>
                        </a:spcBef>
                        <a:spcAft>
                          <a:spcPts val="600"/>
                        </a:spcAft>
                        <a:buNone/>
                      </a:pPr>
                      <a:endParaRPr lang="en-NZ"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endParaRPr lang="en-AU" sz="1450" b="0" i="0">
                        <a:effectLst/>
                        <a:latin typeface="+mj-lt"/>
                      </a:endParaRPr>
                    </a:p>
                  </a:txBody>
                  <a:tcPr marL="73290" marR="73290" marT="36645" marB="36645"/>
                </a:tc>
                <a:tc>
                  <a:txBody>
                    <a:bodyPr/>
                    <a:lstStyle/>
                    <a:p>
                      <a:pPr algn="l" rtl="0" fontAlgn="base">
                        <a:lnSpc>
                          <a:spcPct val="100000"/>
                        </a:lnSpc>
                        <a:spcBef>
                          <a:spcPts val="600"/>
                        </a:spcBef>
                        <a:spcAft>
                          <a:spcPts val="600"/>
                        </a:spcAft>
                        <a:buNone/>
                      </a:pPr>
                      <a:endParaRPr lang="en-US" sz="1450" b="0" i="0">
                        <a:effectLst/>
                        <a:latin typeface="+mj-lt"/>
                      </a:endParaRPr>
                    </a:p>
                  </a:txBody>
                  <a:tcPr marL="73290" marR="73290" marT="36645" marB="36645"/>
                </a:tc>
                <a:extLst>
                  <a:ext uri="{0D108BD9-81ED-4DB2-BD59-A6C34878D82A}">
                    <a16:rowId xmlns:a16="http://schemas.microsoft.com/office/drawing/2014/main" val="3380210106"/>
                  </a:ext>
                </a:extLst>
              </a:tr>
              <a:tr h="1325410">
                <a:tc>
                  <a:txBody>
                    <a:bodyPr/>
                    <a:lstStyle/>
                    <a:p>
                      <a:pPr algn="l" rtl="0" fontAlgn="base">
                        <a:lnSpc>
                          <a:spcPct val="100000"/>
                        </a:lnSpc>
                        <a:spcBef>
                          <a:spcPts val="600"/>
                        </a:spcBef>
                        <a:spcAft>
                          <a:spcPts val="600"/>
                        </a:spcAft>
                        <a:buNone/>
                      </a:pPr>
                      <a:r>
                        <a:rPr lang="en-AU" sz="1450" b="0" i="0">
                          <a:effectLst/>
                          <a:latin typeface="+mj-lt"/>
                        </a:rPr>
                        <a:t>Child protection</a:t>
                      </a:r>
                    </a:p>
                  </a:txBody>
                  <a:tcPr marL="73290" marR="73290" marT="36645" marB="36645"/>
                </a:tc>
                <a:tc>
                  <a:txBody>
                    <a:bodyPr/>
                    <a:lstStyle/>
                    <a:p>
                      <a:pPr algn="l" rtl="0" fontAlgn="base">
                        <a:lnSpc>
                          <a:spcPct val="100000"/>
                        </a:lnSpc>
                        <a:spcBef>
                          <a:spcPts val="600"/>
                        </a:spcBef>
                        <a:spcAft>
                          <a:spcPts val="600"/>
                        </a:spcAft>
                        <a:buNone/>
                      </a:pPr>
                      <a:r>
                        <a:rPr lang="en-AU" sz="1450" b="0" i="0" dirty="0">
                          <a:effectLst/>
                          <a:latin typeface="+mj-lt"/>
                        </a:rPr>
                        <a:t>Changed</a:t>
                      </a:r>
                    </a:p>
                  </a:txBody>
                  <a:tcPr marL="73290" marR="73290" marT="36645" marB="36645"/>
                </a:tc>
                <a:tc>
                  <a:txBody>
                    <a:bodyPr/>
                    <a:lstStyle/>
                    <a:p>
                      <a:pPr algn="l" rtl="0" fontAlgn="base">
                        <a:lnSpc>
                          <a:spcPct val="100000"/>
                        </a:lnSpc>
                        <a:spcBef>
                          <a:spcPts val="600"/>
                        </a:spcBef>
                        <a:spcAft>
                          <a:spcPts val="600"/>
                        </a:spcAft>
                        <a:buNone/>
                      </a:pPr>
                      <a:r>
                        <a:rPr lang="en-NZ" sz="1450" b="0" i="0">
                          <a:effectLst/>
                          <a:latin typeface="+mj-lt"/>
                        </a:rPr>
                        <a:t>Centre-based </a:t>
                      </a:r>
                    </a:p>
                    <a:p>
                      <a:pPr algn="l" rtl="0" fontAlgn="base">
                        <a:lnSpc>
                          <a:spcPct val="100000"/>
                        </a:lnSpc>
                        <a:spcBef>
                          <a:spcPts val="600"/>
                        </a:spcBef>
                        <a:spcAft>
                          <a:spcPts val="600"/>
                        </a:spcAft>
                        <a:buNone/>
                      </a:pPr>
                      <a:r>
                        <a:rPr lang="en-NZ" sz="1450" b="0" i="0">
                          <a:effectLst/>
                          <a:latin typeface="+mj-lt"/>
                        </a:rPr>
                        <a:t>Home-based</a:t>
                      </a:r>
                    </a:p>
                    <a:p>
                      <a:pPr algn="l" rtl="0" fontAlgn="base">
                        <a:lnSpc>
                          <a:spcPct val="100000"/>
                        </a:lnSpc>
                        <a:spcBef>
                          <a:spcPts val="600"/>
                        </a:spcBef>
                        <a:spcAft>
                          <a:spcPts val="600"/>
                        </a:spcAft>
                        <a:buNone/>
                      </a:pPr>
                      <a:r>
                        <a:rPr lang="en-NZ" sz="1450" b="0" i="0">
                          <a:effectLst/>
                          <a:latin typeface="+mj-lt"/>
                        </a:rPr>
                        <a:t>Hospital-based </a:t>
                      </a:r>
                    </a:p>
                  </a:txBody>
                  <a:tcPr marL="73290" marR="73290" marT="36645" marB="36645"/>
                </a:tc>
                <a:tc>
                  <a:txBody>
                    <a:bodyPr/>
                    <a:lstStyle/>
                    <a:p>
                      <a:pPr marL="36195">
                        <a:spcBef>
                          <a:spcPts val="600"/>
                        </a:spcBef>
                        <a:spcAft>
                          <a:spcPts val="600"/>
                        </a:spcAft>
                        <a:buNone/>
                      </a:pPr>
                      <a:r>
                        <a:rPr lang="en-AU" sz="1400" dirty="0">
                          <a:effectLst/>
                          <a:latin typeface="+mn-lt"/>
                          <a:ea typeface="Times New Roman" panose="02020603050405020304" pitchFamily="18" charset="0"/>
                          <a:cs typeface="Arial" panose="020B0604020202020204" pitchFamily="34" charset="0"/>
                        </a:rPr>
                        <a:t>HS31 / HS125</a:t>
                      </a:r>
                    </a:p>
                    <a:p>
                      <a:pPr marL="36195">
                        <a:spcBef>
                          <a:spcPts val="600"/>
                        </a:spcBef>
                        <a:spcAft>
                          <a:spcPts val="600"/>
                        </a:spcAft>
                        <a:buNone/>
                      </a:pPr>
                      <a:r>
                        <a:rPr lang="en-AU" sz="1400" dirty="0">
                          <a:effectLst/>
                          <a:latin typeface="+mn-lt"/>
                          <a:ea typeface="Times New Roman" panose="02020603050405020304" pitchFamily="18" charset="0"/>
                          <a:cs typeface="Arial" panose="020B0604020202020204" pitchFamily="34" charset="0"/>
                        </a:rPr>
                        <a:t>HS28 / HS222</a:t>
                      </a:r>
                    </a:p>
                    <a:p>
                      <a:pPr marL="36195">
                        <a:spcBef>
                          <a:spcPts val="600"/>
                        </a:spcBef>
                        <a:spcAft>
                          <a:spcPts val="600"/>
                        </a:spcAft>
                        <a:buNone/>
                      </a:pPr>
                      <a:r>
                        <a:rPr lang="en-NZ" sz="1400" dirty="0">
                          <a:effectLst/>
                          <a:latin typeface="+mn-lt"/>
                          <a:ea typeface="Times New Roman" panose="02020603050405020304" pitchFamily="18" charset="0"/>
                          <a:cs typeface="Times New Roman" panose="02020603050405020304" pitchFamily="18" charset="0"/>
                        </a:rPr>
                        <a:t>HS13 / HS312</a:t>
                      </a:r>
                      <a:endParaRPr lang="en-AU" sz="1400" dirty="0">
                        <a:effectLst/>
                        <a:latin typeface="+mn-lt"/>
                        <a:ea typeface="Times New Roman" panose="02020603050405020304" pitchFamily="18" charset="0"/>
                        <a:cs typeface="Arial" panose="020B0604020202020204" pitchFamily="34" charset="0"/>
                      </a:endParaRPr>
                    </a:p>
                  </a:txBody>
                  <a:tcPr marL="0" marR="0" marT="0" marB="0"/>
                </a:tc>
                <a:tc>
                  <a:txBody>
                    <a:bodyPr/>
                    <a:lstStyle/>
                    <a:p>
                      <a:pPr marL="36195">
                        <a:spcBef>
                          <a:spcPts val="600"/>
                        </a:spcBef>
                        <a:spcAft>
                          <a:spcPts val="600"/>
                        </a:spcAft>
                        <a:buNone/>
                      </a:pPr>
                      <a:r>
                        <a:rPr lang="en-NZ" sz="1400">
                          <a:solidFill>
                            <a:srgbClr val="000000"/>
                          </a:solidFill>
                          <a:effectLst/>
                          <a:latin typeface="+mn-lt"/>
                          <a:ea typeface="Times New Roman" panose="02020603050405020304" pitchFamily="18" charset="0"/>
                          <a:cs typeface="Times New Roman" panose="02020603050405020304" pitchFamily="18" charset="0"/>
                        </a:rPr>
                        <a:t>New wording with an explicit requirement that the policy and procedure are implemented. The three yearly review must include evaluation of a real or hypothetical scenario to assess effectiveness. Documentation can be written or digital.  </a:t>
                      </a:r>
                      <a:endParaRPr lang="en-NZ" sz="1400">
                        <a:effectLst/>
                        <a:latin typeface="+mn-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79439496"/>
                  </a:ext>
                </a:extLst>
              </a:tr>
              <a:tr h="1459636">
                <a:tc>
                  <a:txBody>
                    <a:bodyPr/>
                    <a:lstStyle/>
                    <a:p>
                      <a:pPr algn="l" rtl="0" fontAlgn="base">
                        <a:lnSpc>
                          <a:spcPct val="100000"/>
                        </a:lnSpc>
                        <a:spcBef>
                          <a:spcPts val="600"/>
                        </a:spcBef>
                        <a:spcAft>
                          <a:spcPts val="600"/>
                        </a:spcAft>
                        <a:buNone/>
                      </a:pPr>
                      <a:r>
                        <a:rPr lang="en-AU" sz="1450" b="0" i="0">
                          <a:effectLst/>
                          <a:latin typeface="+mj-lt"/>
                        </a:rPr>
                        <a:t>Notification</a:t>
                      </a:r>
                    </a:p>
                  </a:txBody>
                  <a:tcPr marL="73290" marR="73290" marT="36645" marB="36645"/>
                </a:tc>
                <a:tc>
                  <a:txBody>
                    <a:bodyPr/>
                    <a:lstStyle/>
                    <a:p>
                      <a:pPr algn="l" rtl="0" fontAlgn="base">
                        <a:lnSpc>
                          <a:spcPct val="100000"/>
                        </a:lnSpc>
                        <a:spcBef>
                          <a:spcPts val="600"/>
                        </a:spcBef>
                        <a:spcAft>
                          <a:spcPts val="600"/>
                        </a:spcAft>
                        <a:buNone/>
                      </a:pPr>
                      <a:r>
                        <a:rPr lang="en-AU" sz="1450" b="0" i="0" dirty="0">
                          <a:effectLst/>
                          <a:latin typeface="+mj-lt"/>
                        </a:rPr>
                        <a:t>Changed</a:t>
                      </a:r>
                    </a:p>
                  </a:txBody>
                  <a:tcPr marL="73290" marR="73290" marT="36645" marB="36645"/>
                </a:tc>
                <a:tc>
                  <a:txBody>
                    <a:bodyPr/>
                    <a:lstStyle/>
                    <a:p>
                      <a:pPr algn="l" rtl="0" fontAlgn="base">
                        <a:lnSpc>
                          <a:spcPct val="100000"/>
                        </a:lnSpc>
                        <a:spcBef>
                          <a:spcPts val="600"/>
                        </a:spcBef>
                        <a:spcAft>
                          <a:spcPts val="600"/>
                        </a:spcAft>
                        <a:buNone/>
                      </a:pPr>
                      <a:r>
                        <a:rPr lang="en-NZ" sz="1450" b="0" i="0">
                          <a:effectLst/>
                          <a:latin typeface="+mj-lt"/>
                        </a:rPr>
                        <a:t>Centre-based </a:t>
                      </a:r>
                    </a:p>
                    <a:p>
                      <a:pPr algn="l" rtl="0" fontAlgn="base">
                        <a:lnSpc>
                          <a:spcPct val="100000"/>
                        </a:lnSpc>
                        <a:spcBef>
                          <a:spcPts val="600"/>
                        </a:spcBef>
                        <a:spcAft>
                          <a:spcPts val="600"/>
                        </a:spcAft>
                        <a:buNone/>
                      </a:pPr>
                      <a:r>
                        <a:rPr lang="en-NZ" sz="1450" b="0" i="0">
                          <a:effectLst/>
                          <a:latin typeface="+mj-lt"/>
                        </a:rPr>
                        <a:t>Home-based</a:t>
                      </a:r>
                    </a:p>
                  </a:txBody>
                  <a:tcPr marL="73290" marR="73290" marT="36645" marB="36645"/>
                </a:tc>
                <a:tc>
                  <a:txBody>
                    <a:bodyPr/>
                    <a:lstStyle/>
                    <a:p>
                      <a:pPr algn="l" rtl="0" fontAlgn="base">
                        <a:lnSpc>
                          <a:spcPct val="100000"/>
                        </a:lnSpc>
                        <a:spcBef>
                          <a:spcPts val="600"/>
                        </a:spcBef>
                        <a:spcAft>
                          <a:spcPts val="600"/>
                        </a:spcAft>
                        <a:buNone/>
                      </a:pPr>
                      <a:r>
                        <a:rPr lang="en-AU" sz="1400" b="0" i="0" dirty="0">
                          <a:effectLst/>
                          <a:latin typeface="+mn-lt"/>
                        </a:rPr>
                        <a:t>HS34 / HS128</a:t>
                      </a:r>
                    </a:p>
                    <a:p>
                      <a:pPr algn="l" rtl="0" fontAlgn="base">
                        <a:lnSpc>
                          <a:spcPct val="100000"/>
                        </a:lnSpc>
                        <a:spcBef>
                          <a:spcPts val="600"/>
                        </a:spcBef>
                        <a:spcAft>
                          <a:spcPts val="600"/>
                        </a:spcAft>
                        <a:buNone/>
                      </a:pPr>
                      <a:r>
                        <a:rPr lang="en-AU" sz="1400" b="0" i="0" dirty="0">
                          <a:effectLst/>
                          <a:latin typeface="+mn-lt"/>
                        </a:rPr>
                        <a:t>HS33 / HS227</a:t>
                      </a:r>
                    </a:p>
                  </a:txBody>
                  <a:tcPr marL="73290" marR="73290" marT="36645" marB="36645"/>
                </a:tc>
                <a:tc>
                  <a:txBody>
                    <a:bodyPr/>
                    <a:lstStyle/>
                    <a:p>
                      <a:pPr algn="l" rtl="0" fontAlgn="base">
                        <a:lnSpc>
                          <a:spcPct val="100000"/>
                        </a:lnSpc>
                        <a:spcBef>
                          <a:spcPts val="600"/>
                        </a:spcBef>
                        <a:spcAft>
                          <a:spcPts val="600"/>
                        </a:spcAft>
                        <a:buNone/>
                      </a:pPr>
                      <a:r>
                        <a:rPr lang="en-NZ" sz="1400" kern="1200" dirty="0">
                          <a:solidFill>
                            <a:schemeClr val="dk1"/>
                          </a:solidFill>
                          <a:effectLst/>
                          <a:latin typeface="+mn-lt"/>
                          <a:ea typeface="+mn-ea"/>
                          <a:cs typeface="+mn-cs"/>
                        </a:rPr>
                        <a:t>New wording with a requirement to notify the Ministry when the child protection policy requires it. Four specific types of incidents become mandatory to notify the Ministry about. Broader documentation requirements.</a:t>
                      </a:r>
                      <a:endParaRPr lang="en-US" sz="1400" b="0" i="0" dirty="0">
                        <a:effectLst/>
                        <a:latin typeface="+mn-lt"/>
                      </a:endParaRPr>
                    </a:p>
                  </a:txBody>
                  <a:tcPr marL="73290" marR="73290" marT="36645" marB="36645"/>
                </a:tc>
                <a:extLst>
                  <a:ext uri="{0D108BD9-81ED-4DB2-BD59-A6C34878D82A}">
                    <a16:rowId xmlns:a16="http://schemas.microsoft.com/office/drawing/2014/main" val="2986199985"/>
                  </a:ext>
                </a:extLst>
              </a:tr>
            </a:tbl>
          </a:graphicData>
        </a:graphic>
      </p:graphicFrame>
      <p:sp>
        <p:nvSpPr>
          <p:cNvPr id="4" name="Slide Number Placeholder 3">
            <a:extLst>
              <a:ext uri="{FF2B5EF4-FFF2-40B4-BE49-F238E27FC236}">
                <a16:creationId xmlns:a16="http://schemas.microsoft.com/office/drawing/2014/main" id="{246304C4-B852-0D38-E0F0-02893BE15613}"/>
              </a:ext>
            </a:extLst>
          </p:cNvPr>
          <p:cNvSpPr>
            <a:spLocks noGrp="1"/>
          </p:cNvSpPr>
          <p:nvPr>
            <p:ph type="sldNum" sz="quarter" idx="12"/>
          </p:nvPr>
        </p:nvSpPr>
        <p:spPr/>
        <p:txBody>
          <a:bodyPr/>
          <a:lstStyle/>
          <a:p>
            <a:fld id="{13468063-9C21-4834-88E3-ACB04C56D52D}" type="slidenum">
              <a:rPr lang="en-NZ" smtClean="0"/>
              <a:pPr/>
              <a:t>8</a:t>
            </a:fld>
            <a:endParaRPr lang="en-NZ"/>
          </a:p>
        </p:txBody>
      </p:sp>
      <p:sp>
        <p:nvSpPr>
          <p:cNvPr id="3" name="Title 3">
            <a:extLst>
              <a:ext uri="{FF2B5EF4-FFF2-40B4-BE49-F238E27FC236}">
                <a16:creationId xmlns:a16="http://schemas.microsoft.com/office/drawing/2014/main" id="{D37CC55F-8760-4D0F-C424-1F88A6783B27}"/>
              </a:ext>
            </a:extLst>
          </p:cNvPr>
          <p:cNvSpPr txBox="1">
            <a:spLocks/>
          </p:cNvSpPr>
          <p:nvPr/>
        </p:nvSpPr>
        <p:spPr>
          <a:xfrm>
            <a:off x="347472" y="978212"/>
            <a:ext cx="10067543" cy="504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US" sz="3050" dirty="0"/>
          </a:p>
          <a:p>
            <a:endParaRPr lang="en-US" sz="3050" dirty="0"/>
          </a:p>
        </p:txBody>
      </p:sp>
      <p:sp>
        <p:nvSpPr>
          <p:cNvPr id="9" name="Title 3">
            <a:extLst>
              <a:ext uri="{FF2B5EF4-FFF2-40B4-BE49-F238E27FC236}">
                <a16:creationId xmlns:a16="http://schemas.microsoft.com/office/drawing/2014/main" id="{0FF50598-B3C2-B8E3-1E29-344081D57E55}"/>
              </a:ext>
            </a:extLst>
          </p:cNvPr>
          <p:cNvSpPr txBox="1">
            <a:spLocks/>
          </p:cNvSpPr>
          <p:nvPr/>
        </p:nvSpPr>
        <p:spPr>
          <a:xfrm>
            <a:off x="347472" y="1087072"/>
            <a:ext cx="10067543" cy="504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sz="3200" dirty="0"/>
              <a:t>Most impactful changes – Health and Safety (cont.)</a:t>
            </a:r>
          </a:p>
          <a:p>
            <a:endParaRPr lang="en-US" sz="3200" dirty="0"/>
          </a:p>
        </p:txBody>
      </p:sp>
    </p:spTree>
    <p:extLst>
      <p:ext uri="{BB962C8B-B14F-4D97-AF65-F5344CB8AC3E}">
        <p14:creationId xmlns:p14="http://schemas.microsoft.com/office/powerpoint/2010/main" val="353371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033A4-6654-F8D6-B0EB-91317F128DC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BD8D84E-7A9F-4FC8-ECC2-FBE0A59C265B}"/>
              </a:ext>
            </a:extLst>
          </p:cNvPr>
          <p:cNvGraphicFramePr>
            <a:graphicFrameLocks noGrp="1"/>
          </p:cNvGraphicFramePr>
          <p:nvPr>
            <p:ph type="tbl" sz="quarter" idx="13"/>
          </p:nvPr>
        </p:nvGraphicFramePr>
        <p:xfrm>
          <a:off x="444572" y="1380879"/>
          <a:ext cx="11100817" cy="4853666"/>
        </p:xfrm>
        <a:graphic>
          <a:graphicData uri="http://schemas.openxmlformats.org/drawingml/2006/table">
            <a:tbl>
              <a:tblPr firstRow="1" bandRow="1">
                <a:tableStyleId>{21E4AEA4-8DFA-4A89-87EB-49C32662AFE0}</a:tableStyleId>
              </a:tblPr>
              <a:tblGrid>
                <a:gridCol w="1612828">
                  <a:extLst>
                    <a:ext uri="{9D8B030D-6E8A-4147-A177-3AD203B41FA5}">
                      <a16:colId xmlns:a16="http://schemas.microsoft.com/office/drawing/2014/main" val="2900458551"/>
                    </a:ext>
                  </a:extLst>
                </a:gridCol>
                <a:gridCol w="1034143">
                  <a:extLst>
                    <a:ext uri="{9D8B030D-6E8A-4147-A177-3AD203B41FA5}">
                      <a16:colId xmlns:a16="http://schemas.microsoft.com/office/drawing/2014/main" val="2356531889"/>
                    </a:ext>
                  </a:extLst>
                </a:gridCol>
                <a:gridCol w="1382486">
                  <a:extLst>
                    <a:ext uri="{9D8B030D-6E8A-4147-A177-3AD203B41FA5}">
                      <a16:colId xmlns:a16="http://schemas.microsoft.com/office/drawing/2014/main" val="2597483538"/>
                    </a:ext>
                  </a:extLst>
                </a:gridCol>
                <a:gridCol w="1349828">
                  <a:extLst>
                    <a:ext uri="{9D8B030D-6E8A-4147-A177-3AD203B41FA5}">
                      <a16:colId xmlns:a16="http://schemas.microsoft.com/office/drawing/2014/main" val="3499783731"/>
                    </a:ext>
                  </a:extLst>
                </a:gridCol>
                <a:gridCol w="5721532">
                  <a:extLst>
                    <a:ext uri="{9D8B030D-6E8A-4147-A177-3AD203B41FA5}">
                      <a16:colId xmlns:a16="http://schemas.microsoft.com/office/drawing/2014/main" val="3109683759"/>
                    </a:ext>
                  </a:extLst>
                </a:gridCol>
              </a:tblGrid>
              <a:tr h="767732">
                <a:tc>
                  <a:txBody>
                    <a:bodyPr/>
                    <a:lstStyle/>
                    <a:p>
                      <a:pPr algn="l" rtl="0" fontAlgn="base">
                        <a:lnSpc>
                          <a:spcPct val="100000"/>
                        </a:lnSpc>
                        <a:spcBef>
                          <a:spcPts val="600"/>
                        </a:spcBef>
                        <a:spcAft>
                          <a:spcPts val="600"/>
                        </a:spcAft>
                        <a:buNone/>
                      </a:pPr>
                      <a:r>
                        <a:rPr lang="en-AU" sz="1450" b="1" i="0">
                          <a:effectLst/>
                          <a:latin typeface="Arial" panose="020B0604020202020204" pitchFamily="34" charset="0"/>
                        </a:rPr>
                        <a:t>Criterion</a:t>
                      </a:r>
                      <a:r>
                        <a:rPr lang="en-AU" sz="1450" b="0" i="0">
                          <a:effectLst/>
                          <a:latin typeface="Arial" panose="020B0604020202020204" pitchFamily="34" charset="0"/>
                        </a:rPr>
                        <a:t> </a:t>
                      </a:r>
                      <a:endParaRPr lang="en-AU" sz="1450" b="0" i="0">
                        <a:effectLs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Arial" panose="020B0604020202020204" pitchFamily="34" charset="0"/>
                        </a:rPr>
                        <a:t>Change      type</a:t>
                      </a:r>
                      <a:endParaRPr lang="en-AU" sz="1450" b="0" i="0">
                        <a:effectLs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Arial" panose="020B0604020202020204" pitchFamily="34" charset="0"/>
                        </a:rPr>
                        <a:t>Service type </a:t>
                      </a:r>
                      <a:r>
                        <a:rPr lang="en-AU" sz="1450" b="0" i="0">
                          <a:effectLst/>
                          <a:latin typeface="Arial" panose="020B0604020202020204" pitchFamily="34" charset="0"/>
                        </a:rPr>
                        <a:t> </a:t>
                      </a:r>
                      <a:endParaRPr lang="en-AU" sz="1450" b="0" i="0">
                        <a:effectLs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Arial" panose="020B0604020202020204" pitchFamily="34" charset="0"/>
                        </a:rPr>
                        <a:t>Old/new        </a:t>
                      </a:r>
                      <a:r>
                        <a:rPr lang="en-AU" sz="1450" b="1" i="0" err="1">
                          <a:effectLst/>
                          <a:latin typeface="Arial" panose="020B0604020202020204" pitchFamily="34" charset="0"/>
                        </a:rPr>
                        <a:t>identificationnumber</a:t>
                      </a:r>
                      <a:r>
                        <a:rPr lang="en-AU" sz="1450" b="0" i="0">
                          <a:effectLst/>
                          <a:latin typeface="Arial" panose="020B0604020202020204" pitchFamily="34" charset="0"/>
                        </a:rPr>
                        <a:t> </a:t>
                      </a:r>
                      <a:endParaRPr lang="en-AU" sz="1450" b="0" i="0">
                        <a:effectLst/>
                      </a:endParaRPr>
                    </a:p>
                  </a:txBody>
                  <a:tcPr marL="73290" marR="73290" marT="36645" marB="36645"/>
                </a:tc>
                <a:tc>
                  <a:txBody>
                    <a:bodyPr/>
                    <a:lstStyle/>
                    <a:p>
                      <a:pPr algn="l" rtl="0" fontAlgn="base">
                        <a:lnSpc>
                          <a:spcPct val="100000"/>
                        </a:lnSpc>
                        <a:spcBef>
                          <a:spcPts val="600"/>
                        </a:spcBef>
                        <a:spcAft>
                          <a:spcPts val="600"/>
                        </a:spcAft>
                        <a:buNone/>
                      </a:pPr>
                      <a:r>
                        <a:rPr lang="en-AU" sz="1450" b="1" i="0">
                          <a:effectLst/>
                          <a:latin typeface="Arial" panose="020B0604020202020204" pitchFamily="34" charset="0"/>
                        </a:rPr>
                        <a:t>Impact of change </a:t>
                      </a:r>
                      <a:r>
                        <a:rPr lang="en-AU" sz="1450" b="0" i="0">
                          <a:effectLst/>
                          <a:latin typeface="Arial" panose="020B0604020202020204" pitchFamily="34" charset="0"/>
                        </a:rPr>
                        <a:t>  </a:t>
                      </a:r>
                      <a:endParaRPr lang="en-AU" sz="1450" b="0" i="0">
                        <a:effectLst/>
                      </a:endParaRPr>
                    </a:p>
                  </a:txBody>
                  <a:tcPr marL="73290" marR="73290" marT="36645" marB="36645"/>
                </a:tc>
                <a:extLst>
                  <a:ext uri="{0D108BD9-81ED-4DB2-BD59-A6C34878D82A}">
                    <a16:rowId xmlns:a16="http://schemas.microsoft.com/office/drawing/2014/main" val="571228984"/>
                  </a:ext>
                </a:extLst>
              </a:tr>
              <a:tr h="386707">
                <a:tc gridSpan="2">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1450" b="1"/>
                        <a:t>Premises and facilities</a:t>
                      </a:r>
                      <a:endParaRPr lang="en-AU" sz="1450" b="1" i="0">
                        <a:effectLst/>
                      </a:endParaRPr>
                    </a:p>
                  </a:txBody>
                  <a:tcPr marL="73290" marR="73290" marT="36645" marB="36645"/>
                </a:tc>
                <a:tc hMerge="1">
                  <a:txBody>
                    <a:bodyPr/>
                    <a:lstStyle/>
                    <a:p>
                      <a:endParaRPr lang="en-NZ"/>
                    </a:p>
                  </a:txBody>
                  <a:tcPr/>
                </a:tc>
                <a:tc>
                  <a:txBody>
                    <a:bodyPr/>
                    <a:lstStyle/>
                    <a:p>
                      <a:pPr algn="l" rtl="0" fontAlgn="base">
                        <a:lnSpc>
                          <a:spcPct val="100000"/>
                        </a:lnSpc>
                        <a:spcBef>
                          <a:spcPts val="600"/>
                        </a:spcBef>
                        <a:spcAft>
                          <a:spcPts val="600"/>
                        </a:spcAft>
                        <a:buNone/>
                      </a:pPr>
                      <a:endParaRPr lang="en-NZ" sz="1450" b="0" i="0">
                        <a:effectLst/>
                        <a:latin typeface="Arial" panose="020B0604020202020204" pitchFamily="34" charset="0"/>
                      </a:endParaRPr>
                    </a:p>
                  </a:txBody>
                  <a:tcPr marL="73290" marR="73290" marT="36645" marB="36645"/>
                </a:tc>
                <a:tc>
                  <a:txBody>
                    <a:bodyPr/>
                    <a:lstStyle/>
                    <a:p>
                      <a:pPr algn="l" rtl="0" fontAlgn="base">
                        <a:lnSpc>
                          <a:spcPct val="100000"/>
                        </a:lnSpc>
                        <a:spcBef>
                          <a:spcPts val="600"/>
                        </a:spcBef>
                        <a:spcAft>
                          <a:spcPts val="600"/>
                        </a:spcAft>
                        <a:buNone/>
                      </a:pPr>
                      <a:endParaRPr lang="en-AU" sz="1450" b="0" i="0">
                        <a:effectLst/>
                      </a:endParaRPr>
                    </a:p>
                  </a:txBody>
                  <a:tcPr marL="73290" marR="73290" marT="36645" marB="36645"/>
                </a:tc>
                <a:tc>
                  <a:txBody>
                    <a:bodyPr/>
                    <a:lstStyle/>
                    <a:p>
                      <a:pPr algn="l" rtl="0" fontAlgn="base">
                        <a:lnSpc>
                          <a:spcPct val="100000"/>
                        </a:lnSpc>
                        <a:spcBef>
                          <a:spcPts val="600"/>
                        </a:spcBef>
                        <a:spcAft>
                          <a:spcPts val="600"/>
                        </a:spcAft>
                        <a:buNone/>
                      </a:pPr>
                      <a:endParaRPr lang="en-US" sz="1450" b="0" i="0">
                        <a:effectLst/>
                      </a:endParaRPr>
                    </a:p>
                  </a:txBody>
                  <a:tcPr marL="73290" marR="73290" marT="36645" marB="36645"/>
                </a:tc>
                <a:extLst>
                  <a:ext uri="{0D108BD9-81ED-4DB2-BD59-A6C34878D82A}">
                    <a16:rowId xmlns:a16="http://schemas.microsoft.com/office/drawing/2014/main" val="3380210106"/>
                  </a:ext>
                </a:extLst>
              </a:tr>
              <a:tr h="1000294">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Tempering valve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Removed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NZ" sz="1450" b="0" i="0">
                          <a:effectLst/>
                          <a:latin typeface="Arial" panose="020B0604020202020204" pitchFamily="34" charset="0"/>
                        </a:rPr>
                        <a:t>Centre-based </a:t>
                      </a:r>
                      <a:endParaRPr lang="en-NZ"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NZ" sz="1450" b="0" i="0">
                          <a:effectLst/>
                          <a:latin typeface="Arial" panose="020B0604020202020204" pitchFamily="34" charset="0"/>
                        </a:rPr>
                        <a:t>PF24 </a:t>
                      </a:r>
                      <a:endParaRPr lang="en-NZ"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US" sz="1450" b="0" i="0">
                          <a:effectLst/>
                          <a:latin typeface="Arial" panose="020B0604020202020204" pitchFamily="34" charset="0"/>
                        </a:rPr>
                        <a:t>The explicit requirement for a tempering valve (or equivalent device to limit hot water temperature) has been removed. Services are still required to make sure hot water temperatures are safe for children.   </a:t>
                      </a:r>
                      <a:endParaRPr lang="en-US" sz="1450" b="0" i="0">
                        <a:effectLst/>
                      </a:endParaRPr>
                    </a:p>
                  </a:txBody>
                  <a:tcPr marL="75329" marR="75329" marT="37665" marB="37665"/>
                </a:tc>
                <a:extLst>
                  <a:ext uri="{0D108BD9-81ED-4DB2-BD59-A6C34878D82A}">
                    <a16:rowId xmlns:a16="http://schemas.microsoft.com/office/drawing/2014/main" val="679439496"/>
                  </a:ext>
                </a:extLst>
              </a:tr>
              <a:tr h="1159215">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First aid kit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Changed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Centre-based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Arial" panose="020B0604020202020204" pitchFamily="34" charset="0"/>
                        </a:rPr>
                        <a:t>PF28 / PF123 </a:t>
                      </a:r>
                      <a:endParaRPr lang="en-AU" sz="1450" b="0" i="0">
                        <a:effectLst/>
                      </a:endParaRPr>
                    </a:p>
                  </a:txBody>
                  <a:tcPr marL="75329" marR="75329" marT="37665" marB="37665"/>
                </a:tc>
                <a:tc>
                  <a:txBody>
                    <a:bodyPr/>
                    <a:lstStyle/>
                    <a:p>
                      <a:pPr algn="l" rtl="0" fontAlgn="base">
                        <a:lnSpc>
                          <a:spcPct val="100000"/>
                        </a:lnSpc>
                        <a:spcBef>
                          <a:spcPts val="600"/>
                        </a:spcBef>
                        <a:spcAft>
                          <a:spcPts val="600"/>
                        </a:spcAft>
                        <a:buNone/>
                      </a:pPr>
                      <a:r>
                        <a:rPr lang="en-US" sz="1450" b="0" i="0" dirty="0">
                          <a:effectLst/>
                        </a:rPr>
                        <a:t>The prescriptive appendix 1 list is removed and replaced by a sufficiency based requirement, with a system for review and replenishment. </a:t>
                      </a:r>
                    </a:p>
                    <a:p>
                      <a:pPr algn="l" rtl="0" fontAlgn="base">
                        <a:lnSpc>
                          <a:spcPct val="100000"/>
                        </a:lnSpc>
                        <a:spcBef>
                          <a:spcPts val="600"/>
                        </a:spcBef>
                        <a:spcAft>
                          <a:spcPts val="600"/>
                        </a:spcAft>
                        <a:buNone/>
                      </a:pPr>
                      <a:r>
                        <a:rPr lang="en-US" sz="1450" b="0" i="0" dirty="0">
                          <a:effectLst/>
                        </a:rPr>
                        <a:t>This provides flexibility around compliance.   </a:t>
                      </a:r>
                    </a:p>
                  </a:txBody>
                  <a:tcPr marL="75329" marR="75329" marT="37665" marB="37665"/>
                </a:tc>
                <a:extLst>
                  <a:ext uri="{0D108BD9-81ED-4DB2-BD59-A6C34878D82A}">
                    <a16:rowId xmlns:a16="http://schemas.microsoft.com/office/drawing/2014/main" val="2986199985"/>
                  </a:ext>
                </a:extLst>
              </a:tr>
              <a:tr h="769859">
                <a:tc rowSpan="2">
                  <a:txBody>
                    <a:bodyPr/>
                    <a:lstStyle/>
                    <a:p>
                      <a:pPr algn="l" rtl="0" fontAlgn="base">
                        <a:lnSpc>
                          <a:spcPct val="100000"/>
                        </a:lnSpc>
                        <a:spcBef>
                          <a:spcPts val="600"/>
                        </a:spcBef>
                        <a:spcAft>
                          <a:spcPts val="600"/>
                        </a:spcAft>
                        <a:buNone/>
                      </a:pPr>
                      <a:r>
                        <a:rPr lang="en-AU" sz="1450" b="0" i="0">
                          <a:effectLst/>
                          <a:latin typeface="+mn-lt"/>
                        </a:rPr>
                        <a:t>Kitchen facilities   </a:t>
                      </a:r>
                    </a:p>
                  </a:txBody>
                  <a:tcPr marL="75329" marR="75329" marT="37665" marB="37665"/>
                </a:tc>
                <a:tc rowSpan="2">
                  <a:txBody>
                    <a:bodyPr/>
                    <a:lstStyle/>
                    <a:p>
                      <a:pPr algn="l" rtl="0" fontAlgn="base">
                        <a:lnSpc>
                          <a:spcPct val="100000"/>
                        </a:lnSpc>
                        <a:spcBef>
                          <a:spcPts val="600"/>
                        </a:spcBef>
                        <a:spcAft>
                          <a:spcPts val="600"/>
                        </a:spcAft>
                        <a:buNone/>
                      </a:pPr>
                      <a:r>
                        <a:rPr lang="en-AU" sz="1450" b="0" i="0">
                          <a:effectLst/>
                          <a:latin typeface="+mn-lt"/>
                        </a:rPr>
                        <a:t>Changed </a:t>
                      </a: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mn-lt"/>
                        </a:rPr>
                        <a:t>Centre-based </a:t>
                      </a: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mn-lt"/>
                        </a:rPr>
                        <a:t>PF16 / PF115  </a:t>
                      </a:r>
                    </a:p>
                  </a:txBody>
                  <a:tcPr marL="75329" marR="75329" marT="37665" marB="37665"/>
                </a:tc>
                <a:tc>
                  <a:txBody>
                    <a:bodyPr/>
                    <a:lstStyle/>
                    <a:p>
                      <a:pPr algn="l" rtl="0" fontAlgn="base">
                        <a:lnSpc>
                          <a:spcPct val="100000"/>
                        </a:lnSpc>
                        <a:spcBef>
                          <a:spcPts val="600"/>
                        </a:spcBef>
                        <a:spcAft>
                          <a:spcPts val="600"/>
                        </a:spcAft>
                        <a:buNone/>
                      </a:pPr>
                      <a:r>
                        <a:rPr lang="en-US" sz="1450" b="0" i="0" dirty="0">
                          <a:effectLst/>
                          <a:latin typeface="+mn-lt"/>
                        </a:rPr>
                        <a:t>Updated to reflect Ministry for Primary Industries requirements,  and targeted to only services who are not registered with NP2 under the Food Act 2014 to reduce duplication. </a:t>
                      </a:r>
                    </a:p>
                  </a:txBody>
                  <a:tcPr marL="75329" marR="75329" marT="37665" marB="37665"/>
                </a:tc>
                <a:extLst>
                  <a:ext uri="{0D108BD9-81ED-4DB2-BD59-A6C34878D82A}">
                    <a16:rowId xmlns:a16="http://schemas.microsoft.com/office/drawing/2014/main" val="578119967"/>
                  </a:ext>
                </a:extLst>
              </a:tr>
              <a:tr h="769859">
                <a:tc vMerge="1">
                  <a:txBody>
                    <a:bodyPr/>
                    <a:lstStyle/>
                    <a:p>
                      <a:endParaRPr lang="en-NZ"/>
                    </a:p>
                  </a:txBody>
                  <a:tcPr/>
                </a:tc>
                <a:tc vMerge="1">
                  <a:txBody>
                    <a:bodyPr/>
                    <a:lstStyle/>
                    <a:p>
                      <a:endParaRPr lang="en-NZ"/>
                    </a:p>
                  </a:txBody>
                  <a:tcPr/>
                </a:tc>
                <a:tc>
                  <a:txBody>
                    <a:bodyPr/>
                    <a:lstStyle/>
                    <a:p>
                      <a:pPr algn="l" rtl="0" fontAlgn="base">
                        <a:lnSpc>
                          <a:spcPct val="100000"/>
                        </a:lnSpc>
                        <a:spcBef>
                          <a:spcPts val="600"/>
                        </a:spcBef>
                        <a:spcAft>
                          <a:spcPts val="600"/>
                        </a:spcAft>
                        <a:buNone/>
                      </a:pPr>
                      <a:r>
                        <a:rPr lang="en-AU" sz="1450" b="0" i="0">
                          <a:effectLst/>
                          <a:latin typeface="+mn-lt"/>
                        </a:rPr>
                        <a:t>Home-based </a:t>
                      </a:r>
                    </a:p>
                  </a:txBody>
                  <a:tcPr marL="75329" marR="75329" marT="37665" marB="37665"/>
                </a:tc>
                <a:tc>
                  <a:txBody>
                    <a:bodyPr/>
                    <a:lstStyle/>
                    <a:p>
                      <a:pPr algn="l" rtl="0" fontAlgn="base">
                        <a:lnSpc>
                          <a:spcPct val="100000"/>
                        </a:lnSpc>
                        <a:spcBef>
                          <a:spcPts val="600"/>
                        </a:spcBef>
                        <a:spcAft>
                          <a:spcPts val="600"/>
                        </a:spcAft>
                        <a:buNone/>
                      </a:pPr>
                      <a:r>
                        <a:rPr lang="en-AU" sz="1450" b="0" i="0">
                          <a:effectLst/>
                          <a:latin typeface="+mn-lt"/>
                        </a:rPr>
                        <a:t>PF13 / PF212 </a:t>
                      </a:r>
                    </a:p>
                  </a:txBody>
                  <a:tcPr marL="75329" marR="75329" marT="37665" marB="37665"/>
                </a:tc>
                <a:tc>
                  <a:txBody>
                    <a:bodyPr/>
                    <a:lstStyle/>
                    <a:p>
                      <a:pPr algn="l" rtl="0" fontAlgn="base">
                        <a:lnSpc>
                          <a:spcPct val="100000"/>
                        </a:lnSpc>
                        <a:spcBef>
                          <a:spcPts val="600"/>
                        </a:spcBef>
                        <a:spcAft>
                          <a:spcPts val="600"/>
                        </a:spcAft>
                        <a:buNone/>
                      </a:pPr>
                      <a:r>
                        <a:rPr lang="en-US" sz="1450" b="0" i="0" dirty="0">
                          <a:effectLst/>
                          <a:latin typeface="+mn-lt"/>
                        </a:rPr>
                        <a:t>Updated wording to reflect Ministry for Primary Industries requirements, but there is no NP2 exemption as homes aren’t regulated in the same way under the Food Act 2014.  </a:t>
                      </a:r>
                    </a:p>
                  </a:txBody>
                  <a:tcPr marL="75329" marR="75329" marT="37665" marB="37665"/>
                </a:tc>
                <a:extLst>
                  <a:ext uri="{0D108BD9-81ED-4DB2-BD59-A6C34878D82A}">
                    <a16:rowId xmlns:a16="http://schemas.microsoft.com/office/drawing/2014/main" val="3145061236"/>
                  </a:ext>
                </a:extLst>
              </a:tr>
            </a:tbl>
          </a:graphicData>
        </a:graphic>
      </p:graphicFrame>
      <p:sp>
        <p:nvSpPr>
          <p:cNvPr id="4" name="Slide Number Placeholder 3">
            <a:extLst>
              <a:ext uri="{FF2B5EF4-FFF2-40B4-BE49-F238E27FC236}">
                <a16:creationId xmlns:a16="http://schemas.microsoft.com/office/drawing/2014/main" id="{1C1BE639-8F4D-720B-7158-F4797A0EDD36}"/>
              </a:ext>
            </a:extLst>
          </p:cNvPr>
          <p:cNvSpPr>
            <a:spLocks noGrp="1"/>
          </p:cNvSpPr>
          <p:nvPr>
            <p:ph type="sldNum" sz="quarter" idx="12"/>
          </p:nvPr>
        </p:nvSpPr>
        <p:spPr/>
        <p:txBody>
          <a:bodyPr/>
          <a:lstStyle/>
          <a:p>
            <a:fld id="{13468063-9C21-4834-88E3-ACB04C56D52D}" type="slidenum">
              <a:rPr lang="en-NZ" smtClean="0"/>
              <a:pPr/>
              <a:t>9</a:t>
            </a:fld>
            <a:endParaRPr lang="en-NZ"/>
          </a:p>
        </p:txBody>
      </p:sp>
      <p:sp>
        <p:nvSpPr>
          <p:cNvPr id="2" name="Title 3">
            <a:extLst>
              <a:ext uri="{FF2B5EF4-FFF2-40B4-BE49-F238E27FC236}">
                <a16:creationId xmlns:a16="http://schemas.microsoft.com/office/drawing/2014/main" id="{AF884591-09EC-178F-3035-C7ACA6301F98}"/>
              </a:ext>
            </a:extLst>
          </p:cNvPr>
          <p:cNvSpPr txBox="1">
            <a:spLocks/>
          </p:cNvSpPr>
          <p:nvPr/>
        </p:nvSpPr>
        <p:spPr>
          <a:xfrm>
            <a:off x="347472" y="1087072"/>
            <a:ext cx="10067543" cy="50488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t>Most impactful changes – Premises and Facilities</a:t>
            </a:r>
          </a:p>
          <a:p>
            <a:endParaRPr lang="en-US" dirty="0"/>
          </a:p>
        </p:txBody>
      </p:sp>
    </p:spTree>
    <p:extLst>
      <p:ext uri="{BB962C8B-B14F-4D97-AF65-F5344CB8AC3E}">
        <p14:creationId xmlns:p14="http://schemas.microsoft.com/office/powerpoint/2010/main" val="1825082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Arial bold 40pts&amp;quot;&quot;/&gt;&lt;property id=&quot;20307&quot; value=&quot;263&quot;/&gt;&lt;/object&gt;&lt;object type=&quot;3&quot; unique_id=&quot;10011&quot;&gt;&lt;property id=&quot;20148&quot; value=&quot;5&quot;/&gt;&lt;property id=&quot;20300&quot; value=&quot;Slide 15&quot;/&gt;&lt;property id=&quot;20307&quot; value=&quot;269&quot;/&gt;&lt;/object&gt;&lt;object type=&quot;3&quot; unique_id=&quot;10060&quot;&gt;&lt;property id=&quot;20148&quot; value=&quot;5&quot;/&gt;&lt;property id=&quot;20300&quot; value=&quot;Slide 6 - &amp;quot;Title Arial bold 36pts&amp;quot;&quot;/&gt;&lt;property id=&quot;20307&quot; value=&quot;272&quot;/&gt;&lt;/object&gt;&lt;object type=&quot;3&quot; unique_id=&quot;10061&quot;&gt;&lt;property id=&quot;20148&quot; value=&quot;5&quot;/&gt;&lt;property id=&quot;20300&quot; value=&quot;Slide 7 - &amp;quot;Title (Arial bold 36pts)&amp;quot;&quot;/&gt;&lt;property id=&quot;20307&quot; value=&quot;273&quot;/&gt;&lt;/object&gt;&lt;object type=&quot;3&quot; unique_id=&quot;10063&quot;&gt;&lt;property id=&quot;20148&quot; value=&quot;5&quot;/&gt;&lt;property id=&quot;20300&quot; value=&quot;Slide 11 - &amp;quot;Section break 1&amp;#x0D;&amp;#x0A;Arial 28pts&amp;quot;&quot;/&gt;&lt;property id=&quot;20307&quot; value=&quot;275&quot;/&gt;&lt;/object&gt;&lt;object type=&quot;3&quot; unique_id=&quot;10064&quot;&gt;&lt;property id=&quot;20148&quot; value=&quot;5&quot;/&gt;&lt;property id=&quot;20300&quot; value=&quot;Slide 12 - &amp;quot;Section break 2&amp;#x0D;&amp;#x0A;Arial 28pts&amp;quot;&quot;/&gt;&lt;property id=&quot;20307&quot; value=&quot;276&quot;/&gt;&lt;/object&gt;&lt;object type=&quot;3&quot; unique_id=&quot;10065&quot;&gt;&lt;property id=&quot;20148&quot; value=&quot;5&quot;/&gt;&lt;property id=&quot;20300&quot; value=&quot;Slide 13 - &amp;quot;Section break without picture&amp;#x0D;&amp;#x0A;Arial 28pts&amp;quot;&quot;/&gt;&lt;property id=&quot;20307&quot; value=&quot;277&quot;/&gt;&lt;/object&gt;&lt;object type=&quot;3&quot; unique_id=&quot;10124&quot;&gt;&lt;property id=&quot;20148&quot; value=&quot;5&quot;/&gt;&lt;property id=&quot;20300&quot; value=&quot;Slide 3&quot;/&gt;&lt;property id=&quot;20307&quot; value=&quot;278&quot;/&gt;&lt;/object&gt;&lt;object type=&quot;3&quot; unique_id=&quot;10234&quot;&gt;&lt;property id=&quot;20148&quot; value=&quot;5&quot;/&gt;&lt;property id=&quot;20300&quot; value=&quot;Slide 9 - &amp;quot;Chart comparison&amp;quot;&quot;/&gt;&lt;property id=&quot;20307&quot; value=&quot;281&quot;/&gt;&lt;/object&gt;&lt;object type=&quot;3&quot; unique_id=&quot;10274&quot;&gt;&lt;property id=&quot;20148&quot; value=&quot;5&quot;/&gt;&lt;property id=&quot;20300&quot; value=&quot;Slide 4 - &amp;quot;Contents page (Arial 36pts)&amp;quot;&quot;/&gt;&lt;property id=&quot;20307&quot; value=&quot;282&quot;/&gt;&lt;/object&gt;&lt;object type=&quot;3&quot; unique_id=&quot;10275&quot;&gt;&lt;property id=&quot;20148&quot; value=&quot;5&quot;/&gt;&lt;property id=&quot;20300&quot; value=&quot;Slide 5 - &amp;quot;Examples of text (Arial 20pts)&amp;quot;&quot;/&gt;&lt;property id=&quot;20307&quot; value=&quot;284&quot;/&gt;&lt;/object&gt;&lt;object type=&quot;3&quot; unique_id=&quot;10276&quot;&gt;&lt;property id=&quot;20148&quot; value=&quot;5&quot;/&gt;&lt;property id=&quot;20300&quot; value=&quot;Slide 14 - &amp;quot;Topics discussed Arial (36pts)&amp;quot;&quot;/&gt;&lt;property id=&quot;20307&quot; value=&quot;283&quot;/&gt;&lt;/object&gt;&lt;object type=&quot;3&quot; unique_id=&quot;10292&quot;&gt;&lt;property id=&quot;20148&quot; value=&quot;5&quot;/&gt;&lt;property id=&quot;20300&quot; value=&quot;Slide 10 - &amp;quot;Table : Header (arial 36pts)&amp;quot;&quot;/&gt;&lt;property id=&quot;20307&quot; value=&quot;285&quot;/&gt;&lt;/object&gt;&lt;object type=&quot;3&quot; unique_id=&quot;10357&quot;&gt;&lt;property id=&quot;20148&quot; value=&quot;5&quot;/&gt;&lt;property id=&quot;20300&quot; value=&quot;Slide 2&quot;/&gt;&lt;property id=&quot;20307&quot; value=&quot;286&quot;/&gt;&lt;/object&gt;&lt;object type=&quot;3&quot; unique_id=&quot;10698&quot;&gt;&lt;property id=&quot;20148&quot; value=&quot;5&quot;/&gt;&lt;property id=&quot;20300&quot; value=&quot;Slide 8 - &amp;quot;Chart and context&amp;quot;&quot;/&gt;&lt;property id=&quot;20307&quot; value=&quot;287&quot;/&gt;&lt;/object&gt;&lt;/object&gt;&lt;/object&gt;&lt;/database&gt;"/>
  <p:tag name="SECTOMILLISECCONVERTED" val="1"/>
</p:tagLst>
</file>

<file path=ppt/theme/theme1.xml><?xml version="1.0" encoding="utf-8"?>
<a:theme xmlns:a="http://schemas.openxmlformats.org/drawingml/2006/main" name="Presentation-blue">
  <a:themeElements>
    <a:clrScheme name="TeTahuhu">
      <a:dk1>
        <a:srgbClr val="000000"/>
      </a:dk1>
      <a:lt1>
        <a:srgbClr val="FFFFFF"/>
      </a:lt1>
      <a:dk2>
        <a:srgbClr val="505046"/>
      </a:dk2>
      <a:lt2>
        <a:srgbClr val="EEECE1"/>
      </a:lt2>
      <a:accent1>
        <a:srgbClr val="522853"/>
      </a:accent1>
      <a:accent2>
        <a:srgbClr val="B21245"/>
      </a:accent2>
      <a:accent3>
        <a:srgbClr val="009E89"/>
      </a:accent3>
      <a:accent4>
        <a:srgbClr val="AF128E"/>
      </a:accent4>
      <a:accent5>
        <a:srgbClr val="0071DA"/>
      </a:accent5>
      <a:accent6>
        <a:srgbClr val="FEA661"/>
      </a:accent6>
      <a:hlink>
        <a:srgbClr val="FEF1AA"/>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 Tahuhu Presentation" id="{FE70025D-952B-B44D-8BDC-4EE48C98D08F}" vid="{5E22B37F-DFA0-7D45-AAF3-10AFDFF7E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be7a66c-04a3-4463-8f17-244784dbc568" ContentTypeId="0x01010053526B971DAC78418EC6A9ED490C61AF" PreviousValue="false" LastSyncTimeStamp="2023-08-28T02:00:41.81Z"/>
</file>

<file path=customXml/item2.xml><?xml version="1.0" encoding="utf-8"?>
<p:properties xmlns:p="http://schemas.microsoft.com/office/2006/metadata/properties" xmlns:xsi="http://www.w3.org/2001/XMLSchema-instance" xmlns:pc="http://schemas.microsoft.com/office/infopath/2007/PartnerControls">
  <documentManagement>
    <_dlc_DocId xmlns="6357c5ec-2124-4ef6-ab67-07fc98fd8b85">MoEd-756481699-51709</_dlc_DocId>
    <_dlc_DocIdUrl xmlns="6357c5ec-2124-4ef6-ab67-07fc98fd8b85">
      <Url>https://educationgovtnz.sharepoint.com/sites/GRPMoETePaeAronui-RegulatoryAssurancePractice/_layouts/15/DocIdRedir.aspx?ID=MoEd-756481699-51709</Url>
      <Description>MoEd-756481699-51709</Description>
    </_dlc_DocIdUrl>
    <hf7c71fd10d346fe8adb3bb49d5c0fc0 xmlns="d267a1a7-8edd-4111-a118-4a206d87cecc">
      <Terms xmlns="http://schemas.microsoft.com/office/infopath/2007/PartnerControls"/>
    </hf7c71fd10d346fe8adb3bb49d5c0fc0>
    <FileNetAlphaCode xmlns="d267a1a7-8edd-4111-a118-4a206d87cecc" xsi:nil="true"/>
    <FileNetAuthor xmlns="d267a1a7-8edd-4111-a118-4a206d87cecc" xsi:nil="true"/>
    <FileNetAllOfMinistry xmlns="d267a1a7-8edd-4111-a118-4a206d87cecc" xsi:nil="true"/>
    <FileNetEffectiveFrom xmlns="d267a1a7-8edd-4111-a118-4a206d87cecc" xsi:nil="true"/>
    <FileNetPhysicalFile xmlns="d267a1a7-8edd-4111-a118-4a206d87cecc" xsi:nil="true"/>
    <FileNet_x0020_Version_x0020_ID xmlns="d267a1a7-8edd-4111-a118-4a206d87cecc" xsi:nil="true"/>
    <FileNetRecordsManagementActivity xmlns="d267a1a7-8edd-4111-a118-4a206d87cecc" xsi:nil="true"/>
    <FileNetStartDate xmlns="d267a1a7-8edd-4111-a118-4a206d87cecc" xsi:nil="true"/>
    <Date_x0020_Authored xmlns="d267a1a7-8edd-4111-a118-4a206d87cecc" xsi:nil="true"/>
    <FileNetProcessName xmlns="d267a1a7-8edd-4111-a118-4a206d87cecc" xsi:nil="true"/>
    <FileNet_x0020_Object_x0020_ID xmlns="d267a1a7-8edd-4111-a118-4a206d87cecc" xsi:nil="true"/>
    <FileNetCreatedBy xmlns="d267a1a7-8edd-4111-a118-4a206d87cecc" xsi:nil="true"/>
    <FileNetExpiry xmlns="d267a1a7-8edd-4111-a118-4a206d87cecc" xsi:nil="true"/>
    <FileNetAddedBy xmlns="d267a1a7-8edd-4111-a118-4a206d87cecc" xsi:nil="true"/>
    <FileNetNextReviewDueDate xmlns="d267a1a7-8edd-4111-a118-4a206d87cecc" xsi:nil="true"/>
    <FileNetsubject3 xmlns="d267a1a7-8edd-4111-a118-4a206d87cecc" xsi:nil="true"/>
    <FileNetLastReview xmlns="d267a1a7-8edd-4111-a118-4a206d87cecc" xsi:nil="true"/>
    <FileNetsubject2 xmlns="d267a1a7-8edd-4111-a118-4a206d87cecc" xsi:nil="true"/>
    <c65b51bc6a0e4ac9b0840b09a1858551 xmlns="d267a1a7-8edd-4111-a118-4a206d87cecc">
      <Terms xmlns="http://schemas.microsoft.com/office/infopath/2007/PartnerControls"/>
    </c65b51bc6a0e4ac9b0840b09a1858551>
    <FileNetFolderSecurityType xmlns="d267a1a7-8edd-4111-a118-4a206d87cecc" xsi:nil="true"/>
    <FileNetMeetingDocumentationType xmlns="d267a1a7-8edd-4111-a118-4a206d87cecc" xsi:nil="true"/>
    <FileNetPhysicalFileNumber xmlns="d267a1a7-8edd-4111-a118-4a206d87cecc" xsi:nil="true"/>
    <FileNetProcessOwner xmlns="d267a1a7-8edd-4111-a118-4a206d87cecc" xsi:nil="true"/>
    <FileNetsubject1 xmlns="d267a1a7-8edd-4111-a118-4a206d87cecc" xsi:nil="true"/>
    <m06bc18559e9431bb4d590962e6b7f83 xmlns="d267a1a7-8edd-4111-a118-4a206d87cecc">
      <Terms xmlns="http://schemas.microsoft.com/office/infopath/2007/PartnerControls"/>
    </m06bc18559e9431bb4d590962e6b7f83>
    <FileNetModifiiedBy xmlns="d267a1a7-8edd-4111-a118-4a206d87cecc" xsi:nil="true"/>
    <FileNetMeetingDate xmlns="d267a1a7-8edd-4111-a118-4a206d87cecc" xsi:nil="true"/>
    <FileNetBusinessGroups xmlns="d267a1a7-8edd-4111-a118-4a206d87cecc" xsi:nil="true"/>
    <FileNetTriggerProcess xmlns="d267a1a7-8edd-4111-a118-4a206d87cecc" xsi:nil="true"/>
    <TaxCatchAll xmlns="d267a1a7-8edd-4111-a118-4a206d87cecc" xsi:nil="true"/>
    <Status xmlns="d267a1a7-8edd-4111-a118-4a206d87cecc" xsi:nil="true"/>
    <FileNetScope xmlns="d267a1a7-8edd-4111-a118-4a206d87cecc" xsi:nil="true"/>
    <FileNetEndDate xmlns="d267a1a7-8edd-4111-a118-4a206d87cecc" xsi:nil="true"/>
    <FileNetParagraph xmlns="d267a1a7-8edd-4111-a118-4a206d87cecc" xsi:nil="true"/>
    <FileNetConsumerProcess xmlns="d267a1a7-8edd-4111-a118-4a206d87cecc" xsi:nil="true"/>
    <FileNetParagraphStatus xmlns="d267a1a7-8edd-4111-a118-4a206d87cecc" xsi:nil="true"/>
    <FileNetAddMigration xmlns="d267a1a7-8edd-4111-a118-4a206d87cecc" xsi:nil="true"/>
    <FileNetFolderAccess xmlns="d267a1a7-8edd-4111-a118-4a206d87cecc" xsi:nil="true"/>
    <FileNetSource xmlns="d267a1a7-8edd-4111-a118-4a206d87cecc"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MoE Document" ma:contentTypeID="0x01010053526B971DAC78418EC6A9ED490C61AF00F38F898E1B198041BCAABB2FBA67F064" ma:contentTypeVersion="5" ma:contentTypeDescription="Default document class for adding items via wizard or drag and drop." ma:contentTypeScope="" ma:versionID="35d463c2d9050a1f0f4d6947a44c346b">
  <xsd:schema xmlns:xsd="http://www.w3.org/2001/XMLSchema" xmlns:xs="http://www.w3.org/2001/XMLSchema" xmlns:p="http://schemas.microsoft.com/office/2006/metadata/properties" xmlns:ns2="d267a1a7-8edd-4111-a118-4a206d87cecc" xmlns:ns3="6357c5ec-2124-4ef6-ab67-07fc98fd8b85" targetNamespace="http://schemas.microsoft.com/office/2006/metadata/properties" ma:root="true" ma:fieldsID="2dee17247e6b0ddcd24982bc0ab459d6" ns2:_="" ns3:_="">
    <xsd:import namespace="d267a1a7-8edd-4111-a118-4a206d87cecc"/>
    <xsd:import namespace="6357c5ec-2124-4ef6-ab67-07fc98fd8b85"/>
    <xsd:element name="properties">
      <xsd:complexType>
        <xsd:sequence>
          <xsd:element name="documentManagement">
            <xsd:complexType>
              <xsd:all>
                <xsd:element ref="ns2:TaxCatchAll" minOccurs="0"/>
                <xsd:element ref="ns2:TaxCatchAllLabel" minOccurs="0"/>
                <xsd:element ref="ns2:Status" minOccurs="0"/>
                <xsd:element ref="ns2:Date_x0020_Authored" minOccurs="0"/>
                <xsd:element ref="ns2:FileNet_x0020_Version_x0020_ID" minOccurs="0"/>
                <xsd:element ref="ns2:FileNet_x0020_Object_x0020_ID" minOccurs="0"/>
                <xsd:element ref="ns2:hf7c71fd10d346fe8adb3bb49d5c0fc0" minOccurs="0"/>
                <xsd:element ref="ns2:m06bc18559e9431bb4d590962e6b7f83" minOccurs="0"/>
                <xsd:element ref="ns2:FileNetAddedBy" minOccurs="0"/>
                <xsd:element ref="ns2:FileNetAddMigration" minOccurs="0"/>
                <xsd:element ref="ns2:FileNetAllOfMinistry" minOccurs="0"/>
                <xsd:element ref="ns2:FileNetAlphaCode" minOccurs="0"/>
                <xsd:element ref="ns2:FileNetAuthor" minOccurs="0"/>
                <xsd:element ref="ns2:FileNetBusinessGroups" minOccurs="0"/>
                <xsd:element ref="ns2:FileNetConsumerProcess" minOccurs="0"/>
                <xsd:element ref="ns2:FileNetCreatedBy" minOccurs="0"/>
                <xsd:element ref="ns2:FileNetEffectiveFrom" minOccurs="0"/>
                <xsd:element ref="ns2:FileNetEndDate" minOccurs="0"/>
                <xsd:element ref="ns2:FileNetExpiry" minOccurs="0"/>
                <xsd:element ref="ns2:FileNetFolderAccess" minOccurs="0"/>
                <xsd:element ref="ns2:FileNetFolderSecurityType" minOccurs="0"/>
                <xsd:element ref="ns2:FileNetLastReview" minOccurs="0"/>
                <xsd:element ref="ns2:FileNetMeetingDate" minOccurs="0"/>
                <xsd:element ref="ns2:FileNetMeetingDocumentationType" minOccurs="0"/>
                <xsd:element ref="ns2:FileNetModifiiedBy" minOccurs="0"/>
                <xsd:element ref="ns2:FileNetNextReviewDueDate" minOccurs="0"/>
                <xsd:element ref="ns2:FileNetParagraph" minOccurs="0"/>
                <xsd:element ref="ns2:FileNetParagraphStatus" minOccurs="0"/>
                <xsd:element ref="ns2:FileNetPhysicalFile" minOccurs="0"/>
                <xsd:element ref="ns2:FileNetPhysicalFileNumber" minOccurs="0"/>
                <xsd:element ref="ns2:FileNetProcessName" minOccurs="0"/>
                <xsd:element ref="ns2:FileNetProcessOwner" minOccurs="0"/>
                <xsd:element ref="ns2:FileNetRecordsManagementActivity" minOccurs="0"/>
                <xsd:element ref="ns2:FileNetScope" minOccurs="0"/>
                <xsd:element ref="ns2:FileNetSource" minOccurs="0"/>
                <xsd:element ref="ns2:FileNetStartDate" minOccurs="0"/>
                <xsd:element ref="ns2:FileNetsubject1" minOccurs="0"/>
                <xsd:element ref="ns2:FileNetsubject2" minOccurs="0"/>
                <xsd:element ref="ns2:FileNetsubject3" minOccurs="0"/>
                <xsd:element ref="ns2:FileNetTriggerProcess" minOccurs="0"/>
                <xsd:element ref="ns2:c65b51bc6a0e4ac9b0840b09a1858551"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7a1a7-8edd-4111-a118-4a206d87cec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3abc63d-7893-49ad-9461-4449d0c6eea1}" ma:internalName="TaxCatchAll" ma:showField="CatchAllData" ma:web="6357c5ec-2124-4ef6-ab67-07fc98fd8b85">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3abc63d-7893-49ad-9461-4449d0c6eea1}" ma:internalName="TaxCatchAllLabel" ma:readOnly="true" ma:showField="CatchAllDataLabel" ma:web="6357c5ec-2124-4ef6-ab67-07fc98fd8b85">
      <xsd:complexType>
        <xsd:complexContent>
          <xsd:extension base="dms:MultiChoiceLookup">
            <xsd:sequence>
              <xsd:element name="Value" type="dms:Lookup" maxOccurs="unbounded" minOccurs="0" nillable="true"/>
            </xsd:sequence>
          </xsd:extension>
        </xsd:complexContent>
      </xsd:complexType>
    </xsd:element>
    <xsd:element name="Status" ma:index="10" nillable="true" ma:displayName="Status" ma:description="Security marking set associated with document: Draft  for documents which can be edited and finalised for documents which are no longer to be edited.&#10;" ma:format="Dropdown" ma:internalName="Status">
      <xsd:simpleType>
        <xsd:restriction base="dms:Choice">
          <xsd:enumeration value="Draft"/>
          <xsd:enumeration value="Finalised"/>
        </xsd:restriction>
      </xsd:simpleType>
    </xsd:element>
    <xsd:element name="Date_x0020_Authored" ma:index="11" nillable="true" ma:displayName="Date Authored" ma:default="" ma:description="Date resource was actually created, not date of registration into system. Default to Date Uploaded but can be overridden if required. Must be able to enter a date or browse using pop-up calendar-type feature " ma:format="DateOnly" ma:internalName="Date_x0020_Authored">
      <xsd:simpleType>
        <xsd:restriction base="dms:DateTime"/>
      </xsd:simpleType>
    </xsd:element>
    <xsd:element name="FileNet_x0020_Version_x0020_ID" ma:index="12" nillable="true" ma:displayName="FileNet Version ID" ma:default="" ma:description="Version ID" ma:hidden="true" ma:internalName="FileNet_x0020_Version_x0020_ID" ma:readOnly="false">
      <xsd:simpleType>
        <xsd:restriction base="dms:Text">
          <xsd:maxLength value="255"/>
        </xsd:restriction>
      </xsd:simpleType>
    </xsd:element>
    <xsd:element name="FileNet_x0020_Object_x0020_ID" ma:index="13" nillable="true" ma:displayName="FileNet Object ID" ma:default="" ma:description="Folder or Document ID" ma:hidden="true" ma:internalName="FileNet_x0020_Object_x0020_ID" ma:readOnly="false">
      <xsd:simpleType>
        <xsd:restriction base="dms:Text">
          <xsd:maxLength value="255"/>
        </xsd:restriction>
      </xsd:simpleType>
    </xsd:element>
    <xsd:element name="hf7c71fd10d346fe8adb3bb49d5c0fc0" ma:index="14" nillable="true" ma:taxonomy="true" ma:internalName="hf7c71fd10d346fe8adb3bb49d5c0fc0" ma:taxonomyFieldName="FinancialYear" ma:displayName="Financial Year" ma:fieldId="{1f7c71fd-10d3-46fe-8adb-3bb49d5c0fc0}" ma:sspId="dbe7a66c-04a3-4463-8f17-244784dbc568" ma:termSetId="af7dacbb-3732-4a8d-94c4-b8ce8cd95287" ma:anchorId="00000000-0000-0000-0000-000000000000" ma:open="false" ma:isKeyword="false">
      <xsd:complexType>
        <xsd:sequence>
          <xsd:element ref="pc:Terms" minOccurs="0" maxOccurs="1"/>
        </xsd:sequence>
      </xsd:complexType>
    </xsd:element>
    <xsd:element name="m06bc18559e9431bb4d590962e6b7f83" ma:index="16" nillable="true" ma:taxonomy="true" ma:internalName="m06bc18559e9431bb4d590962e6b7f83" ma:taxonomyFieldName="CalendarYear" ma:displayName="Calendar Year" ma:fieldId="{606bc185-59e9-431b-b4d5-90962e6b7f83}" ma:sspId="dbe7a66c-04a3-4463-8f17-244784dbc568" ma:termSetId="bfcc8cbd-371a-4cc9-b153-5a5a6fdb3624" ma:anchorId="00000000-0000-0000-0000-000000000000" ma:open="false" ma:isKeyword="false">
      <xsd:complexType>
        <xsd:sequence>
          <xsd:element ref="pc:Terms" minOccurs="0" maxOccurs="1"/>
        </xsd:sequence>
      </xsd:complexType>
    </xsd:element>
    <xsd:element name="FileNetAddedBy" ma:index="18" nillable="true" ma:displayName="FileNet Added By" ma:hidden="true" ma:internalName="FileNetAddedBy" ma:readOnly="false">
      <xsd:simpleType>
        <xsd:restriction base="dms:Text">
          <xsd:maxLength value="255"/>
        </xsd:restriction>
      </xsd:simpleType>
    </xsd:element>
    <xsd:element name="FileNetAddMigration" ma:index="19" nillable="true" ma:displayName="FileNet AddMigration" ma:hidden="true" ma:internalName="FileNetAddMigration" ma:readOnly="false">
      <xsd:simpleType>
        <xsd:restriction base="dms:Text">
          <xsd:maxLength value="255"/>
        </xsd:restriction>
      </xsd:simpleType>
    </xsd:element>
    <xsd:element name="FileNetAllOfMinistry" ma:index="20" nillable="true" ma:displayName="FileNet All Of Ministry" ma:hidden="true" ma:internalName="FileNetAllOfMinistry" ma:readOnly="false">
      <xsd:simpleType>
        <xsd:restriction base="dms:Text">
          <xsd:maxLength value="255"/>
        </xsd:restriction>
      </xsd:simpleType>
    </xsd:element>
    <xsd:element name="FileNetAlphaCode" ma:index="21" nillable="true" ma:displayName="FileNet AlphaCode" ma:hidden="true" ma:internalName="FileNetAlphaCode" ma:readOnly="false">
      <xsd:simpleType>
        <xsd:restriction base="dms:Text">
          <xsd:maxLength value="255"/>
        </xsd:restriction>
      </xsd:simpleType>
    </xsd:element>
    <xsd:element name="FileNetAuthor" ma:index="22" nillable="true" ma:displayName="FileNet Author" ma:hidden="true" ma:internalName="FileNetAuthor" ma:readOnly="false">
      <xsd:simpleType>
        <xsd:restriction base="dms:Text">
          <xsd:maxLength value="255"/>
        </xsd:restriction>
      </xsd:simpleType>
    </xsd:element>
    <xsd:element name="FileNetBusinessGroups" ma:index="23" nillable="true" ma:displayName="FileNet Business Groups" ma:hidden="true" ma:internalName="FileNetBusinessGroups" ma:readOnly="false">
      <xsd:simpleType>
        <xsd:restriction base="dms:Text">
          <xsd:maxLength value="255"/>
        </xsd:restriction>
      </xsd:simpleType>
    </xsd:element>
    <xsd:element name="FileNetConsumerProcess" ma:index="24" nillable="true" ma:displayName="FileNet ConsumerProcess" ma:hidden="true" ma:internalName="FileNetConsumerProcess" ma:readOnly="false">
      <xsd:simpleType>
        <xsd:restriction base="dms:Text">
          <xsd:maxLength value="255"/>
        </xsd:restriction>
      </xsd:simpleType>
    </xsd:element>
    <xsd:element name="FileNetCreatedBy" ma:index="25" nillable="true" ma:displayName="FileNet Created By" ma:internalName="FileNetCreatedBy" ma:readOnly="false">
      <xsd:simpleType>
        <xsd:restriction base="dms:Text">
          <xsd:maxLength value="255"/>
        </xsd:restriction>
      </xsd:simpleType>
    </xsd:element>
    <xsd:element name="FileNetEffectiveFrom" ma:index="26" nillable="true" ma:displayName="FileNet EffectiveFrom" ma:hidden="true" ma:internalName="FileNetEffectiveFrom" ma:readOnly="false">
      <xsd:simpleType>
        <xsd:restriction base="dms:Text">
          <xsd:maxLength value="255"/>
        </xsd:restriction>
      </xsd:simpleType>
    </xsd:element>
    <xsd:element name="FileNetEndDate" ma:index="27" nillable="true" ma:displayName="FileNet End Date" ma:hidden="true" ma:internalName="FileNetEndDate" ma:readOnly="false">
      <xsd:simpleType>
        <xsd:restriction base="dms:Text">
          <xsd:maxLength value="255"/>
        </xsd:restriction>
      </xsd:simpleType>
    </xsd:element>
    <xsd:element name="FileNetExpiry" ma:index="28" nillable="true" ma:displayName="FileNet Expiry" ma:hidden="true" ma:internalName="FileNetExpiry" ma:readOnly="false">
      <xsd:simpleType>
        <xsd:restriction base="dms:Text">
          <xsd:maxLength value="255"/>
        </xsd:restriction>
      </xsd:simpleType>
    </xsd:element>
    <xsd:element name="FileNetFolderAccess" ma:index="29" nillable="true" ma:displayName="FileNet FolderAccess" ma:hidden="true" ma:internalName="FileNetFolderAccess" ma:readOnly="false">
      <xsd:simpleType>
        <xsd:restriction base="dms:Text">
          <xsd:maxLength value="255"/>
        </xsd:restriction>
      </xsd:simpleType>
    </xsd:element>
    <xsd:element name="FileNetFolderSecurityType" ma:index="30" nillable="true" ma:displayName="FileNet FolderSecurityType" ma:hidden="true" ma:internalName="FileNetFolderSecurityType" ma:readOnly="false">
      <xsd:simpleType>
        <xsd:restriction base="dms:Text">
          <xsd:maxLength value="255"/>
        </xsd:restriction>
      </xsd:simpleType>
    </xsd:element>
    <xsd:element name="FileNetLastReview" ma:index="31" nillable="true" ma:displayName="FileNet LastReview" ma:hidden="true" ma:internalName="FileNetLastReview" ma:readOnly="false">
      <xsd:simpleType>
        <xsd:restriction base="dms:Text">
          <xsd:maxLength value="255"/>
        </xsd:restriction>
      </xsd:simpleType>
    </xsd:element>
    <xsd:element name="FileNetMeetingDate" ma:index="32" nillable="true" ma:displayName="FileNet MeetingDate" ma:hidden="true" ma:internalName="FileNetMeetingDate" ma:readOnly="false">
      <xsd:simpleType>
        <xsd:restriction base="dms:Text">
          <xsd:maxLength value="255"/>
        </xsd:restriction>
      </xsd:simpleType>
    </xsd:element>
    <xsd:element name="FileNetMeetingDocumentationType" ma:index="33" nillable="true" ma:displayName="FileNet MeetingDocumentationType" ma:hidden="true" ma:internalName="FileNetMeetingDocumentationType" ma:readOnly="false">
      <xsd:simpleType>
        <xsd:restriction base="dms:Text">
          <xsd:maxLength value="255"/>
        </xsd:restriction>
      </xsd:simpleType>
    </xsd:element>
    <xsd:element name="FileNetModifiiedBy" ma:index="34" nillable="true" ma:displayName="FileNet Modified By" ma:internalName="FileNetModifiiedBy" ma:readOnly="false">
      <xsd:simpleType>
        <xsd:restriction base="dms:Text">
          <xsd:maxLength value="255"/>
        </xsd:restriction>
      </xsd:simpleType>
    </xsd:element>
    <xsd:element name="FileNetNextReviewDueDate" ma:index="35" nillable="true" ma:displayName="FileNet NextReviewDueDate" ma:hidden="true" ma:internalName="FileNetNextReviewDueDate" ma:readOnly="false">
      <xsd:simpleType>
        <xsd:restriction base="dms:Text">
          <xsd:maxLength value="255"/>
        </xsd:restriction>
      </xsd:simpleType>
    </xsd:element>
    <xsd:element name="FileNetParagraph" ma:index="36" nillable="true" ma:displayName="FileNet Paragraph" ma:hidden="true" ma:internalName="FileNetParagraph" ma:readOnly="false">
      <xsd:simpleType>
        <xsd:restriction base="dms:Text">
          <xsd:maxLength value="255"/>
        </xsd:restriction>
      </xsd:simpleType>
    </xsd:element>
    <xsd:element name="FileNetParagraphStatus" ma:index="37" nillable="true" ma:displayName="FileNet Paragraph Status" ma:hidden="true" ma:internalName="FileNetParagraphStatus" ma:readOnly="false">
      <xsd:simpleType>
        <xsd:restriction base="dms:Text">
          <xsd:maxLength value="255"/>
        </xsd:restriction>
      </xsd:simpleType>
    </xsd:element>
    <xsd:element name="FileNetPhysicalFile" ma:index="38" nillable="true" ma:displayName="FileNet PhysicalFile" ma:hidden="true" ma:internalName="FileNetPhysicalFile" ma:readOnly="false">
      <xsd:simpleType>
        <xsd:restriction base="dms:Text">
          <xsd:maxLength value="255"/>
        </xsd:restriction>
      </xsd:simpleType>
    </xsd:element>
    <xsd:element name="FileNetPhysicalFileNumber" ma:index="39" nillable="true" ma:displayName="FileNet PhysicalFileNumber" ma:hidden="true" ma:internalName="FileNetPhysicalFileNumber" ma:readOnly="false">
      <xsd:simpleType>
        <xsd:restriction base="dms:Text">
          <xsd:maxLength value="255"/>
        </xsd:restriction>
      </xsd:simpleType>
    </xsd:element>
    <xsd:element name="FileNetProcessName" ma:index="40" nillable="true" ma:displayName="FileNet ProcessName" ma:hidden="true" ma:internalName="FileNetProcessName" ma:readOnly="false">
      <xsd:simpleType>
        <xsd:restriction base="dms:Text">
          <xsd:maxLength value="255"/>
        </xsd:restriction>
      </xsd:simpleType>
    </xsd:element>
    <xsd:element name="FileNetProcessOwner" ma:index="41" nillable="true" ma:displayName="FileNet ProcessOwner" ma:hidden="true" ma:internalName="FileNetProcessOwner" ma:readOnly="false">
      <xsd:simpleType>
        <xsd:restriction base="dms:Text">
          <xsd:maxLength value="255"/>
        </xsd:restriction>
      </xsd:simpleType>
    </xsd:element>
    <xsd:element name="FileNetRecordsManagementActivity" ma:index="42" nillable="true" ma:displayName="FileNet RecordsManagementActivity" ma:hidden="true" ma:internalName="FileNetRecordsManagementActivity" ma:readOnly="false">
      <xsd:simpleType>
        <xsd:restriction base="dms:Text">
          <xsd:maxLength value="255"/>
        </xsd:restriction>
      </xsd:simpleType>
    </xsd:element>
    <xsd:element name="FileNetScope" ma:index="43" nillable="true" ma:displayName="FileNet Scope" ma:hidden="true" ma:internalName="FileNetScope" ma:readOnly="false">
      <xsd:simpleType>
        <xsd:restriction base="dms:Text">
          <xsd:maxLength value="255"/>
        </xsd:restriction>
      </xsd:simpleType>
    </xsd:element>
    <xsd:element name="FileNetSource" ma:index="44" nillable="true" ma:displayName="FileNet Source" ma:hidden="true" ma:internalName="FileNetSource" ma:readOnly="false">
      <xsd:simpleType>
        <xsd:restriction base="dms:Text">
          <xsd:maxLength value="255"/>
        </xsd:restriction>
      </xsd:simpleType>
    </xsd:element>
    <xsd:element name="FileNetStartDate" ma:index="45" nillable="true" ma:displayName="FileNet Start Date" ma:hidden="true" ma:internalName="FileNetStartDate" ma:readOnly="false">
      <xsd:simpleType>
        <xsd:restriction base="dms:Text">
          <xsd:maxLength value="255"/>
        </xsd:restriction>
      </xsd:simpleType>
    </xsd:element>
    <xsd:element name="FileNetsubject1" ma:index="46" nillable="true" ma:displayName="FileNet subject 1" ma:hidden="true" ma:internalName="FileNetsubject1" ma:readOnly="false">
      <xsd:simpleType>
        <xsd:restriction base="dms:Text">
          <xsd:maxLength value="255"/>
        </xsd:restriction>
      </xsd:simpleType>
    </xsd:element>
    <xsd:element name="FileNetsubject2" ma:index="47" nillable="true" ma:displayName="FileNet subject 2" ma:hidden="true" ma:internalName="FileNetsubject2" ma:readOnly="false">
      <xsd:simpleType>
        <xsd:restriction base="dms:Text">
          <xsd:maxLength value="255"/>
        </xsd:restriction>
      </xsd:simpleType>
    </xsd:element>
    <xsd:element name="FileNetsubject3" ma:index="48" nillable="true" ma:displayName="FileNet subject 3" ma:hidden="true" ma:internalName="FileNetsubject3" ma:readOnly="false">
      <xsd:simpleType>
        <xsd:restriction base="dms:Text">
          <xsd:maxLength value="255"/>
        </xsd:restriction>
      </xsd:simpleType>
    </xsd:element>
    <xsd:element name="FileNetTriggerProcess" ma:index="49" nillable="true" ma:displayName="FileNet TriggerProcess" ma:hidden="true" ma:internalName="FileNetTriggerProcess" ma:readOnly="false">
      <xsd:simpleType>
        <xsd:restriction base="dms:Text">
          <xsd:maxLength value="255"/>
        </xsd:restriction>
      </xsd:simpleType>
    </xsd:element>
    <xsd:element name="c65b51bc6a0e4ac9b0840b09a1858551" ma:index="50" nillable="true" ma:taxonomy="true" ma:internalName="c65b51bc6a0e4ac9b0840b09a1858551" ma:taxonomyFieldName="Record_x0020_Activity" ma:displayName="Record Activity" ma:indexed="true" ma:readOnly="false" ma:default="" ma:fieldId="{c65b51bc-6a0e-4ac9-b084-0b09a1858551}" ma:sspId="dbe7a66c-04a3-4463-8f17-244784dbc568" ma:termSetId="e0490ee9-9d4b-40d2-9ac4-9f1d118dfaf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57c5ec-2124-4ef6-ab67-07fc98fd8b85" elementFormDefault="qualified">
    <xsd:import namespace="http://schemas.microsoft.com/office/2006/documentManagement/types"/>
    <xsd:import namespace="http://schemas.microsoft.com/office/infopath/2007/PartnerControls"/>
    <xsd:element name="_dlc_DocId" ma:index="52" nillable="true" ma:displayName="Document ID Value" ma:description="The value of the document ID assigned to this item." ma:indexed="true" ma:internalName="_dlc_DocId" ma:readOnly="true">
      <xsd:simpleType>
        <xsd:restriction base="dms:Text"/>
      </xsd:simpleType>
    </xsd:element>
    <xsd:element name="_dlc_DocIdUrl" ma:index="5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87CE4-1240-415D-BE9A-0EA8C2E1E90C}">
  <ds:schemaRefs>
    <ds:schemaRef ds:uri="Microsoft.SharePoint.Taxonomy.ContentTypeSync"/>
  </ds:schemaRefs>
</ds:datastoreItem>
</file>

<file path=customXml/itemProps2.xml><?xml version="1.0" encoding="utf-8"?>
<ds:datastoreItem xmlns:ds="http://schemas.openxmlformats.org/officeDocument/2006/customXml" ds:itemID="{B51C8961-0438-4A76-B337-BB91C2A4D6BF}">
  <ds:schemaRefs>
    <ds:schemaRef ds:uri="http://purl.org/dc/elements/1.1/"/>
    <ds:schemaRef ds:uri="d267a1a7-8edd-4111-a118-4a206d87cecc"/>
    <ds:schemaRef ds:uri="http://purl.org/dc/terms/"/>
    <ds:schemaRef ds:uri="http://schemas.microsoft.com/office/2006/documentManagement/types"/>
    <ds:schemaRef ds:uri="6357c5ec-2124-4ef6-ab67-07fc98fd8b85"/>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BF28FE-9EA2-4657-BAC4-31A94D94C685}">
  <ds:schemaRefs>
    <ds:schemaRef ds:uri="http://schemas.microsoft.com/sharepoint/events"/>
  </ds:schemaRefs>
</ds:datastoreItem>
</file>

<file path=customXml/itemProps4.xml><?xml version="1.0" encoding="utf-8"?>
<ds:datastoreItem xmlns:ds="http://schemas.openxmlformats.org/officeDocument/2006/customXml" ds:itemID="{E098A423-0C6E-499B-848E-E7B1A6DD876C}">
  <ds:schemaRefs>
    <ds:schemaRef ds:uri="6357c5ec-2124-4ef6-ab67-07fc98fd8b85"/>
    <ds:schemaRef ds:uri="d267a1a7-8edd-4111-a118-4a206d87ce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C4264C7C-0165-4930-920C-D7E82A9A78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 Tahuhu Presentation</Template>
  <TotalTime>68</TotalTime>
  <Words>1486</Words>
  <Application>Microsoft Office PowerPoint</Application>
  <PresentationFormat>Widescreen</PresentationFormat>
  <Paragraphs>235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Segoe UI</vt:lpstr>
      <vt:lpstr>Presentation-blue</vt:lpstr>
      <vt:lpstr>Early Childhood Education and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 George-Scott</dc:creator>
  <cp:keywords/>
  <dc:description/>
  <cp:lastModifiedBy>Keri McLean</cp:lastModifiedBy>
  <cp:revision>12</cp:revision>
  <cp:lastPrinted>2017-11-06T22:49:57Z</cp:lastPrinted>
  <dcterms:created xsi:type="dcterms:W3CDTF">2026-02-02T23:17:09Z</dcterms:created>
  <dcterms:modified xsi:type="dcterms:W3CDTF">2026-02-15T21:10:50Z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09eddf-846d-46a2-8a8f-ad982b694053_Enabled">
    <vt:lpwstr>true</vt:lpwstr>
  </property>
  <property fmtid="{D5CDD505-2E9C-101B-9397-08002B2CF9AE}" pid="3" name="MSIP_Label_4009eddf-846d-46a2-8a8f-ad982b694053_SetDate">
    <vt:lpwstr>2026-02-02T23:20:30Z</vt:lpwstr>
  </property>
  <property fmtid="{D5CDD505-2E9C-101B-9397-08002B2CF9AE}" pid="4" name="MSIP_Label_4009eddf-846d-46a2-8a8f-ad982b694053_Method">
    <vt:lpwstr>Privileged</vt:lpwstr>
  </property>
  <property fmtid="{D5CDD505-2E9C-101B-9397-08002B2CF9AE}" pid="5" name="MSIP_Label_4009eddf-846d-46a2-8a8f-ad982b694053_Name">
    <vt:lpwstr>UNCLASSIFIED</vt:lpwstr>
  </property>
  <property fmtid="{D5CDD505-2E9C-101B-9397-08002B2CF9AE}" pid="6" name="MSIP_Label_4009eddf-846d-46a2-8a8f-ad982b694053_SiteId">
    <vt:lpwstr>e6d2d4cc-b762-486e-8894-4f5f440d5f31</vt:lpwstr>
  </property>
  <property fmtid="{D5CDD505-2E9C-101B-9397-08002B2CF9AE}" pid="7" name="MSIP_Label_4009eddf-846d-46a2-8a8f-ad982b694053_ActionId">
    <vt:lpwstr>7d951393-a18b-4311-aff2-74ec34b5d6b4</vt:lpwstr>
  </property>
  <property fmtid="{D5CDD505-2E9C-101B-9397-08002B2CF9AE}" pid="8" name="MSIP_Label_4009eddf-846d-46a2-8a8f-ad982b694053_ContentBits">
    <vt:lpwstr>3</vt:lpwstr>
  </property>
  <property fmtid="{D5CDD505-2E9C-101B-9397-08002B2CF9AE}" pid="9" name="MSIP_Label_4009eddf-846d-46a2-8a8f-ad982b694053_Tag">
    <vt:lpwstr>10, 0, 1, 1</vt:lpwstr>
  </property>
  <property fmtid="{D5CDD505-2E9C-101B-9397-08002B2CF9AE}" pid="10" name="ClassificationContentMarkingFooterLocations">
    <vt:lpwstr>Presentation-blue:10</vt:lpwstr>
  </property>
  <property fmtid="{D5CDD505-2E9C-101B-9397-08002B2CF9AE}" pid="11" name="ClassificationContentMarkingFooterText">
    <vt:lpwstr>[UNCLASSIFIED]</vt:lpwstr>
  </property>
  <property fmtid="{D5CDD505-2E9C-101B-9397-08002B2CF9AE}" pid="12" name="ClassificationContentMarkingHeaderLocations">
    <vt:lpwstr>Presentation-blue:9</vt:lpwstr>
  </property>
  <property fmtid="{D5CDD505-2E9C-101B-9397-08002B2CF9AE}" pid="13" name="ClassificationContentMarkingHeaderText">
    <vt:lpwstr>[UNCLASSIFIED]</vt:lpwstr>
  </property>
  <property fmtid="{D5CDD505-2E9C-101B-9397-08002B2CF9AE}" pid="14" name="Record Activity">
    <vt:lpwstr/>
  </property>
  <property fmtid="{D5CDD505-2E9C-101B-9397-08002B2CF9AE}" pid="15" name="Property Management Activity">
    <vt:lpwstr/>
  </property>
  <property fmtid="{D5CDD505-2E9C-101B-9397-08002B2CF9AE}" pid="16" name="j560beb70aea488fb091e84adbb32566">
    <vt:lpwstr/>
  </property>
  <property fmtid="{D5CDD505-2E9C-101B-9397-08002B2CF9AE}" pid="17" name="Ministerial_x0020_Type">
    <vt:lpwstr/>
  </property>
  <property fmtid="{D5CDD505-2E9C-101B-9397-08002B2CF9AE}" pid="18" name="ce139978aae645acb1db0a0e0d3df2f5">
    <vt:lpwstr/>
  </property>
  <property fmtid="{D5CDD505-2E9C-101B-9397-08002B2CF9AE}" pid="19" name="MediaServiceImageTags">
    <vt:lpwstr/>
  </property>
  <property fmtid="{D5CDD505-2E9C-101B-9397-08002B2CF9AE}" pid="20" name="FinancialYear">
    <vt:lpwstr/>
  </property>
  <property fmtid="{D5CDD505-2E9C-101B-9397-08002B2CF9AE}" pid="21" name="lcf76f155ced4ddcb4097134ff3c332f">
    <vt:lpwstr/>
  </property>
  <property fmtid="{D5CDD505-2E9C-101B-9397-08002B2CF9AE}" pid="22" name="_dlc_DocIdItemGuid">
    <vt:lpwstr>23d7897c-1ce8-4135-a3cd-8d1b6e94dcfa</vt:lpwstr>
  </property>
  <property fmtid="{D5CDD505-2E9C-101B-9397-08002B2CF9AE}" pid="23" name="Property_x0020_Management_x0020_Activity">
    <vt:lpwstr/>
  </property>
  <property fmtid="{D5CDD505-2E9C-101B-9397-08002B2CF9AE}" pid="24" name="ContentTypeId">
    <vt:lpwstr>0x01010053526B971DAC78418EC6A9ED490C61AF00F38F898E1B198041BCAABB2FBA67F064</vt:lpwstr>
  </property>
  <property fmtid="{D5CDD505-2E9C-101B-9397-08002B2CF9AE}" pid="25" name="CalendarYear">
    <vt:lpwstr/>
  </property>
  <property fmtid="{D5CDD505-2E9C-101B-9397-08002B2CF9AE}" pid="26" name="Ministerial Type">
    <vt:lpwstr/>
  </property>
  <property fmtid="{D5CDD505-2E9C-101B-9397-08002B2CF9AE}" pid="27" name="Record_x0020_Activity">
    <vt:lpwstr/>
  </property>
</Properties>
</file>