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6"/>
  </p:sldMasterIdLst>
  <p:notesMasterIdLst>
    <p:notesMasterId r:id="rId8"/>
  </p:notesMasterIdLst>
  <p:sldIdLst>
    <p:sldId id="256" r:id="rId7"/>
  </p:sldIdLst>
  <p:sldSz cx="18288000" cy="10287000"/>
  <p:notesSz cx="6858000" cy="9144000"/>
  <p:embeddedFontLst>
    <p:embeddedFont>
      <p:font typeface="Gotham Bold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955"/>
    <a:srgbClr val="FF6C1F"/>
    <a:srgbClr val="FFBD52"/>
    <a:srgbClr val="FEF5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1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font" Target="fonts/font1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Tomari" userId="bd7d88fc-9b83-418d-9fcd-bcc463fb457a" providerId="ADAL" clId="{F145C85C-C1AF-4F6C-A177-731631FC4343}"/>
    <pc:docChg chg="undo custSel modSld">
      <pc:chgData name="Ana Tomari" userId="bd7d88fc-9b83-418d-9fcd-bcc463fb457a" providerId="ADAL" clId="{F145C85C-C1AF-4F6C-A177-731631FC4343}" dt="2025-11-13T20:59:40.604" v="166" actId="20577"/>
      <pc:docMkLst>
        <pc:docMk/>
      </pc:docMkLst>
      <pc:sldChg chg="addSp delSp modSp mod">
        <pc:chgData name="Ana Tomari" userId="bd7d88fc-9b83-418d-9fcd-bcc463fb457a" providerId="ADAL" clId="{F145C85C-C1AF-4F6C-A177-731631FC4343}" dt="2025-11-13T20:59:40.604" v="166" actId="20577"/>
        <pc:sldMkLst>
          <pc:docMk/>
          <pc:sldMk cId="0" sldId="256"/>
        </pc:sldMkLst>
        <pc:spChg chg="mod">
          <ac:chgData name="Ana Tomari" userId="bd7d88fc-9b83-418d-9fcd-bcc463fb457a" providerId="ADAL" clId="{F145C85C-C1AF-4F6C-A177-731631FC4343}" dt="2025-11-13T20:51:43.638" v="142" actId="14100"/>
          <ac:spMkLst>
            <pc:docMk/>
            <pc:sldMk cId="0" sldId="256"/>
            <ac:spMk id="101" creationId="{00000000-0000-0000-0000-000000000000}"/>
          </ac:spMkLst>
        </pc:spChg>
        <pc:spChg chg="mod">
          <ac:chgData name="Ana Tomari" userId="bd7d88fc-9b83-418d-9fcd-bcc463fb457a" providerId="ADAL" clId="{F145C85C-C1AF-4F6C-A177-731631FC4343}" dt="2025-11-13T20:51:54.471" v="143" actId="1076"/>
          <ac:spMkLst>
            <pc:docMk/>
            <pc:sldMk cId="0" sldId="256"/>
            <ac:spMk id="103" creationId="{00000000-0000-0000-0000-000000000000}"/>
          </ac:spMkLst>
        </pc:spChg>
        <pc:spChg chg="mod">
          <ac:chgData name="Ana Tomari" userId="bd7d88fc-9b83-418d-9fcd-bcc463fb457a" providerId="ADAL" clId="{F145C85C-C1AF-4F6C-A177-731631FC4343}" dt="2025-11-13T20:45:40.034" v="89" actId="1076"/>
          <ac:spMkLst>
            <pc:docMk/>
            <pc:sldMk cId="0" sldId="256"/>
            <ac:spMk id="122" creationId="{00000000-0000-0000-0000-000000000000}"/>
          </ac:spMkLst>
        </pc:spChg>
        <pc:spChg chg="mod">
          <ac:chgData name="Ana Tomari" userId="bd7d88fc-9b83-418d-9fcd-bcc463fb457a" providerId="ADAL" clId="{F145C85C-C1AF-4F6C-A177-731631FC4343}" dt="2025-11-13T20:47:06.852" v="92" actId="20577"/>
          <ac:spMkLst>
            <pc:docMk/>
            <pc:sldMk cId="0" sldId="256"/>
            <ac:spMk id="124" creationId="{00000000-0000-0000-0000-000000000000}"/>
          </ac:spMkLst>
        </pc:spChg>
        <pc:spChg chg="mod">
          <ac:chgData name="Ana Tomari" userId="bd7d88fc-9b83-418d-9fcd-bcc463fb457a" providerId="ADAL" clId="{F145C85C-C1AF-4F6C-A177-731631FC4343}" dt="2025-11-13T20:53:33.370" v="149" actId="14100"/>
          <ac:spMkLst>
            <pc:docMk/>
            <pc:sldMk cId="0" sldId="256"/>
            <ac:spMk id="147" creationId="{422D8F64-5EF2-0440-EDAF-BFA08E9B7AD5}"/>
          </ac:spMkLst>
        </pc:spChg>
        <pc:spChg chg="mod">
          <ac:chgData name="Ana Tomari" userId="bd7d88fc-9b83-418d-9fcd-bcc463fb457a" providerId="ADAL" clId="{F145C85C-C1AF-4F6C-A177-731631FC4343}" dt="2025-11-13T20:49:17.848" v="126" actId="14100"/>
          <ac:spMkLst>
            <pc:docMk/>
            <pc:sldMk cId="0" sldId="256"/>
            <ac:spMk id="162" creationId="{0A438582-3245-8E8D-B47C-3EB520198998}"/>
          </ac:spMkLst>
        </pc:spChg>
        <pc:spChg chg="add del mod">
          <ac:chgData name="Ana Tomari" userId="bd7d88fc-9b83-418d-9fcd-bcc463fb457a" providerId="ADAL" clId="{F145C85C-C1AF-4F6C-A177-731631FC4343}" dt="2025-11-13T20:43:18.598" v="81" actId="14100"/>
          <ac:spMkLst>
            <pc:docMk/>
            <pc:sldMk cId="0" sldId="256"/>
            <ac:spMk id="168" creationId="{72F67466-948C-E7DD-0E2C-2DA53209EDD1}"/>
          </ac:spMkLst>
        </pc:spChg>
        <pc:spChg chg="add del mod">
          <ac:chgData name="Ana Tomari" userId="bd7d88fc-9b83-418d-9fcd-bcc463fb457a" providerId="ADAL" clId="{F145C85C-C1AF-4F6C-A177-731631FC4343}" dt="2025-11-13T20:44:28.702" v="87" actId="1076"/>
          <ac:spMkLst>
            <pc:docMk/>
            <pc:sldMk cId="0" sldId="256"/>
            <ac:spMk id="169" creationId="{5FDCABBE-0FC7-F49C-7C9F-4BDCB10F11DF}"/>
          </ac:spMkLst>
        </pc:spChg>
        <pc:spChg chg="mod">
          <ac:chgData name="Ana Tomari" userId="bd7d88fc-9b83-418d-9fcd-bcc463fb457a" providerId="ADAL" clId="{F145C85C-C1AF-4F6C-A177-731631FC4343}" dt="2025-11-13T20:48:43.134" v="119" actId="122"/>
          <ac:spMkLst>
            <pc:docMk/>
            <pc:sldMk cId="0" sldId="256"/>
            <ac:spMk id="173" creationId="{2D742251-7E14-EEDA-8A73-799A665B3771}"/>
          </ac:spMkLst>
        </pc:spChg>
        <pc:spChg chg="mod">
          <ac:chgData name="Ana Tomari" userId="bd7d88fc-9b83-418d-9fcd-bcc463fb457a" providerId="ADAL" clId="{F145C85C-C1AF-4F6C-A177-731631FC4343}" dt="2025-11-13T20:40:07.414" v="47" actId="14100"/>
          <ac:spMkLst>
            <pc:docMk/>
            <pc:sldMk cId="0" sldId="256"/>
            <ac:spMk id="177" creationId="{EA6E9A78-6F55-C9DF-2AF0-64BCDC8B028A}"/>
          </ac:spMkLst>
        </pc:spChg>
        <pc:spChg chg="mod">
          <ac:chgData name="Ana Tomari" userId="bd7d88fc-9b83-418d-9fcd-bcc463fb457a" providerId="ADAL" clId="{F145C85C-C1AF-4F6C-A177-731631FC4343}" dt="2025-11-13T20:39:47.523" v="45" actId="14100"/>
          <ac:spMkLst>
            <pc:docMk/>
            <pc:sldMk cId="0" sldId="256"/>
            <ac:spMk id="182" creationId="{8501F746-FF7E-7A6D-4757-A3A96BA79F6A}"/>
          </ac:spMkLst>
        </pc:spChg>
        <pc:spChg chg="mod">
          <ac:chgData name="Ana Tomari" userId="bd7d88fc-9b83-418d-9fcd-bcc463fb457a" providerId="ADAL" clId="{F145C85C-C1AF-4F6C-A177-731631FC4343}" dt="2025-11-13T20:58:02.748" v="160" actId="1076"/>
          <ac:spMkLst>
            <pc:docMk/>
            <pc:sldMk cId="0" sldId="256"/>
            <ac:spMk id="190" creationId="{A1B886BA-893A-AD5D-0433-3074FB549F1D}"/>
          </ac:spMkLst>
        </pc:spChg>
        <pc:spChg chg="mod">
          <ac:chgData name="Ana Tomari" userId="bd7d88fc-9b83-418d-9fcd-bcc463fb457a" providerId="ADAL" clId="{F145C85C-C1AF-4F6C-A177-731631FC4343}" dt="2025-11-13T20:33:57.042" v="39" actId="14100"/>
          <ac:spMkLst>
            <pc:docMk/>
            <pc:sldMk cId="0" sldId="256"/>
            <ac:spMk id="191" creationId="{7A32115A-8735-A67C-DCAE-4C02CBBBCF0F}"/>
          </ac:spMkLst>
        </pc:spChg>
        <pc:spChg chg="mod">
          <ac:chgData name="Ana Tomari" userId="bd7d88fc-9b83-418d-9fcd-bcc463fb457a" providerId="ADAL" clId="{F145C85C-C1AF-4F6C-A177-731631FC4343}" dt="2025-11-13T20:54:23.463" v="151" actId="554"/>
          <ac:spMkLst>
            <pc:docMk/>
            <pc:sldMk cId="0" sldId="256"/>
            <ac:spMk id="194" creationId="{9C016500-6155-A95B-2E67-21F34111152E}"/>
          </ac:spMkLst>
        </pc:spChg>
        <pc:spChg chg="mod">
          <ac:chgData name="Ana Tomari" userId="bd7d88fc-9b83-418d-9fcd-bcc463fb457a" providerId="ADAL" clId="{F145C85C-C1AF-4F6C-A177-731631FC4343}" dt="2025-11-13T20:33:07.944" v="35" actId="14100"/>
          <ac:spMkLst>
            <pc:docMk/>
            <pc:sldMk cId="0" sldId="256"/>
            <ac:spMk id="195" creationId="{684877A0-D489-78B9-09F0-8003A3C342E2}"/>
          </ac:spMkLst>
        </pc:spChg>
        <pc:spChg chg="mod">
          <ac:chgData name="Ana Tomari" userId="bd7d88fc-9b83-418d-9fcd-bcc463fb457a" providerId="ADAL" clId="{F145C85C-C1AF-4F6C-A177-731631FC4343}" dt="2025-11-13T20:34:11.898" v="40" actId="14100"/>
          <ac:spMkLst>
            <pc:docMk/>
            <pc:sldMk cId="0" sldId="256"/>
            <ac:spMk id="201" creationId="{B288FF9A-B6C8-BFF9-776C-625A10B1AE88}"/>
          </ac:spMkLst>
        </pc:spChg>
        <pc:spChg chg="mod">
          <ac:chgData name="Ana Tomari" userId="bd7d88fc-9b83-418d-9fcd-bcc463fb457a" providerId="ADAL" clId="{F145C85C-C1AF-4F6C-A177-731631FC4343}" dt="2025-11-13T20:47:48.185" v="93" actId="14100"/>
          <ac:spMkLst>
            <pc:docMk/>
            <pc:sldMk cId="0" sldId="256"/>
            <ac:spMk id="213" creationId="{02E091BB-42C8-2617-3F61-E5A7336EB146}"/>
          </ac:spMkLst>
        </pc:spChg>
        <pc:spChg chg="mod">
          <ac:chgData name="Ana Tomari" userId="bd7d88fc-9b83-418d-9fcd-bcc463fb457a" providerId="ADAL" clId="{F145C85C-C1AF-4F6C-A177-731631FC4343}" dt="2025-11-13T20:58:07.940" v="161" actId="1076"/>
          <ac:spMkLst>
            <pc:docMk/>
            <pc:sldMk cId="0" sldId="256"/>
            <ac:spMk id="217" creationId="{A1E3C007-2A4B-00C1-9D38-1F081F3519DB}"/>
          </ac:spMkLst>
        </pc:spChg>
        <pc:spChg chg="mod">
          <ac:chgData name="Ana Tomari" userId="bd7d88fc-9b83-418d-9fcd-bcc463fb457a" providerId="ADAL" clId="{F145C85C-C1AF-4F6C-A177-731631FC4343}" dt="2025-11-13T20:59:40.604" v="166" actId="20577"/>
          <ac:spMkLst>
            <pc:docMk/>
            <pc:sldMk cId="0" sldId="256"/>
            <ac:spMk id="219" creationId="{08E923A5-2D5B-0146-0938-57E7CA963F62}"/>
          </ac:spMkLst>
        </pc:spChg>
        <pc:spChg chg="mod">
          <ac:chgData name="Ana Tomari" userId="bd7d88fc-9b83-418d-9fcd-bcc463fb457a" providerId="ADAL" clId="{F145C85C-C1AF-4F6C-A177-731631FC4343}" dt="2025-11-13T20:57:47.465" v="158" actId="1076"/>
          <ac:spMkLst>
            <pc:docMk/>
            <pc:sldMk cId="0" sldId="256"/>
            <ac:spMk id="220" creationId="{C911CB7F-BF8C-275C-1536-8F4A10364B1A}"/>
          </ac:spMkLst>
        </pc:spChg>
        <pc:spChg chg="mod">
          <ac:chgData name="Ana Tomari" userId="bd7d88fc-9b83-418d-9fcd-bcc463fb457a" providerId="ADAL" clId="{F145C85C-C1AF-4F6C-A177-731631FC4343}" dt="2025-11-13T20:57:26.010" v="156" actId="1076"/>
          <ac:spMkLst>
            <pc:docMk/>
            <pc:sldMk cId="0" sldId="256"/>
            <ac:spMk id="222" creationId="{1603E9A4-C75C-38C6-A48E-5A6413536B57}"/>
          </ac:spMkLst>
        </pc:spChg>
        <pc:spChg chg="mod">
          <ac:chgData name="Ana Tomari" userId="bd7d88fc-9b83-418d-9fcd-bcc463fb457a" providerId="ADAL" clId="{F145C85C-C1AF-4F6C-A177-731631FC4343}" dt="2025-11-13T20:57:34.257" v="157" actId="1076"/>
          <ac:spMkLst>
            <pc:docMk/>
            <pc:sldMk cId="0" sldId="256"/>
            <ac:spMk id="224" creationId="{E7F5CB4B-813E-C0A2-1009-B30D99B4CDAA}"/>
          </ac:spMkLst>
        </pc:spChg>
        <pc:grpChg chg="mod">
          <ac:chgData name="Ana Tomari" userId="bd7d88fc-9b83-418d-9fcd-bcc463fb457a" providerId="ADAL" clId="{F145C85C-C1AF-4F6C-A177-731631FC4343}" dt="2025-11-13T20:52:47.915" v="145" actId="554"/>
          <ac:grpSpMkLst>
            <pc:docMk/>
            <pc:sldMk cId="0" sldId="256"/>
            <ac:grpSpMk id="98" creationId="{00000000-0000-0000-0000-000000000000}"/>
          </ac:grpSpMkLst>
        </pc:grpChg>
        <pc:grpChg chg="mod">
          <ac:chgData name="Ana Tomari" userId="bd7d88fc-9b83-418d-9fcd-bcc463fb457a" providerId="ADAL" clId="{F145C85C-C1AF-4F6C-A177-731631FC4343}" dt="2025-11-13T20:52:47.915" v="145" actId="554"/>
          <ac:grpSpMkLst>
            <pc:docMk/>
            <pc:sldMk cId="0" sldId="256"/>
            <ac:grpSpMk id="105" creationId="{00000000-0000-0000-0000-000000000000}"/>
          </ac:grpSpMkLst>
        </pc:grpChg>
        <pc:grpChg chg="mod">
          <ac:chgData name="Ana Tomari" userId="bd7d88fc-9b83-418d-9fcd-bcc463fb457a" providerId="ADAL" clId="{F145C85C-C1AF-4F6C-A177-731631FC4343}" dt="2025-11-13T20:52:47.915" v="145" actId="554"/>
          <ac:grpSpMkLst>
            <pc:docMk/>
            <pc:sldMk cId="0" sldId="256"/>
            <ac:grpSpMk id="112" creationId="{00000000-0000-0000-0000-000000000000}"/>
          </ac:grpSpMkLst>
        </pc:grpChg>
        <pc:grpChg chg="mod">
          <ac:chgData name="Ana Tomari" userId="bd7d88fc-9b83-418d-9fcd-bcc463fb457a" providerId="ADAL" clId="{F145C85C-C1AF-4F6C-A177-731631FC4343}" dt="2025-11-13T20:52:47.915" v="145" actId="554"/>
          <ac:grpSpMkLst>
            <pc:docMk/>
            <pc:sldMk cId="0" sldId="256"/>
            <ac:grpSpMk id="119" creationId="{00000000-0000-0000-0000-000000000000}"/>
          </ac:grpSpMkLst>
        </pc:grpChg>
        <pc:grpChg chg="mod">
          <ac:chgData name="Ana Tomari" userId="bd7d88fc-9b83-418d-9fcd-bcc463fb457a" providerId="ADAL" clId="{F145C85C-C1AF-4F6C-A177-731631FC4343}" dt="2025-11-13T20:54:03.525" v="150" actId="554"/>
          <ac:grpSpMkLst>
            <pc:docMk/>
            <pc:sldMk cId="0" sldId="256"/>
            <ac:grpSpMk id="126" creationId="{00000000-0000-0000-0000-000000000000}"/>
          </ac:grpSpMkLst>
        </pc:grpChg>
        <pc:grpChg chg="mod">
          <ac:chgData name="Ana Tomari" userId="bd7d88fc-9b83-418d-9fcd-bcc463fb457a" providerId="ADAL" clId="{F145C85C-C1AF-4F6C-A177-731631FC4343}" dt="2025-11-13T20:54:23.463" v="151" actId="554"/>
          <ac:grpSpMkLst>
            <pc:docMk/>
            <pc:sldMk cId="0" sldId="256"/>
            <ac:grpSpMk id="132" creationId="{80872A7C-AF84-E468-1507-CA40BE342683}"/>
          </ac:grpSpMkLst>
        </pc:grpChg>
        <pc:grpChg chg="mod">
          <ac:chgData name="Ana Tomari" userId="bd7d88fc-9b83-418d-9fcd-bcc463fb457a" providerId="ADAL" clId="{F145C85C-C1AF-4F6C-A177-731631FC4343}" dt="2025-11-13T20:55:02.853" v="152" actId="554"/>
          <ac:grpSpMkLst>
            <pc:docMk/>
            <pc:sldMk cId="0" sldId="256"/>
            <ac:grpSpMk id="134" creationId="{AE68B949-0580-BE2C-5869-115A0D7E038F}"/>
          </ac:grpSpMkLst>
        </pc:grpChg>
        <pc:grpChg chg="mod">
          <ac:chgData name="Ana Tomari" userId="bd7d88fc-9b83-418d-9fcd-bcc463fb457a" providerId="ADAL" clId="{F145C85C-C1AF-4F6C-A177-731631FC4343}" dt="2025-11-13T20:55:02.853" v="152" actId="554"/>
          <ac:grpSpMkLst>
            <pc:docMk/>
            <pc:sldMk cId="0" sldId="256"/>
            <ac:grpSpMk id="135" creationId="{E1F58488-F056-2CED-9785-D051207F44AF}"/>
          </ac:grpSpMkLst>
        </pc:grpChg>
        <pc:grpChg chg="mod">
          <ac:chgData name="Ana Tomari" userId="bd7d88fc-9b83-418d-9fcd-bcc463fb457a" providerId="ADAL" clId="{F145C85C-C1AF-4F6C-A177-731631FC4343}" dt="2025-11-13T20:55:02.853" v="152" actId="554"/>
          <ac:grpSpMkLst>
            <pc:docMk/>
            <pc:sldMk cId="0" sldId="256"/>
            <ac:grpSpMk id="136" creationId="{CA2D68D6-5590-7D93-E4DD-13EA614E9462}"/>
          </ac:grpSpMkLst>
        </pc:grpChg>
        <pc:grpChg chg="mod">
          <ac:chgData name="Ana Tomari" userId="bd7d88fc-9b83-418d-9fcd-bcc463fb457a" providerId="ADAL" clId="{F145C85C-C1AF-4F6C-A177-731631FC4343}" dt="2025-11-13T20:55:02.853" v="152" actId="554"/>
          <ac:grpSpMkLst>
            <pc:docMk/>
            <pc:sldMk cId="0" sldId="256"/>
            <ac:grpSpMk id="137" creationId="{1B095188-A2D1-6649-6D4C-2ED686E5B69D}"/>
          </ac:grpSpMkLst>
        </pc:grpChg>
        <pc:grpChg chg="mod">
          <ac:chgData name="Ana Tomari" userId="bd7d88fc-9b83-418d-9fcd-bcc463fb457a" providerId="ADAL" clId="{F145C85C-C1AF-4F6C-A177-731631FC4343}" dt="2025-11-13T20:54:03.525" v="150" actId="554"/>
          <ac:grpSpMkLst>
            <pc:docMk/>
            <pc:sldMk cId="0" sldId="256"/>
            <ac:grpSpMk id="138" creationId="{32CB2691-A502-9171-D6D7-354F7D202DEA}"/>
          </ac:grpSpMkLst>
        </pc:grpChg>
        <pc:grpChg chg="mod">
          <ac:chgData name="Ana Tomari" userId="bd7d88fc-9b83-418d-9fcd-bcc463fb457a" providerId="ADAL" clId="{F145C85C-C1AF-4F6C-A177-731631FC4343}" dt="2025-11-13T20:53:25.333" v="148" actId="14100"/>
          <ac:grpSpMkLst>
            <pc:docMk/>
            <pc:sldMk cId="0" sldId="256"/>
            <ac:grpSpMk id="144" creationId="{C16205CA-BCE4-C7C0-4150-41599E42A1E4}"/>
          </ac:grpSpMkLst>
        </pc:grpChg>
        <pc:grpChg chg="mod">
          <ac:chgData name="Ana Tomari" userId="bd7d88fc-9b83-418d-9fcd-bcc463fb457a" providerId="ADAL" clId="{F145C85C-C1AF-4F6C-A177-731631FC4343}" dt="2025-11-13T20:54:03.525" v="150" actId="554"/>
          <ac:grpSpMkLst>
            <pc:docMk/>
            <pc:sldMk cId="0" sldId="256"/>
            <ac:grpSpMk id="150" creationId="{9BE3EAD9-34C8-CF4B-EE1A-AF9043D23BCA}"/>
          </ac:grpSpMkLst>
        </pc:grpChg>
        <pc:grpChg chg="mod">
          <ac:chgData name="Ana Tomari" userId="bd7d88fc-9b83-418d-9fcd-bcc463fb457a" providerId="ADAL" clId="{F145C85C-C1AF-4F6C-A177-731631FC4343}" dt="2025-11-13T20:54:03.525" v="150" actId="554"/>
          <ac:grpSpMkLst>
            <pc:docMk/>
            <pc:sldMk cId="0" sldId="256"/>
            <ac:grpSpMk id="156" creationId="{B9A00E40-28CB-DD71-470D-A5D70EB16934}"/>
          </ac:grpSpMkLst>
        </pc:grpChg>
        <pc:grpChg chg="mod">
          <ac:chgData name="Ana Tomari" userId="bd7d88fc-9b83-418d-9fcd-bcc463fb457a" providerId="ADAL" clId="{F145C85C-C1AF-4F6C-A177-731631FC4343}" dt="2025-11-13T20:54:23.463" v="151" actId="554"/>
          <ac:grpSpMkLst>
            <pc:docMk/>
            <pc:sldMk cId="0" sldId="256"/>
            <ac:grpSpMk id="163" creationId="{882A58D4-D3A0-1259-C666-1645AB2C660F}"/>
          </ac:grpSpMkLst>
        </pc:grpChg>
        <pc:grpChg chg="add del">
          <ac:chgData name="Ana Tomari" userId="bd7d88fc-9b83-418d-9fcd-bcc463fb457a" providerId="ADAL" clId="{F145C85C-C1AF-4F6C-A177-731631FC4343}" dt="2025-11-13T20:42:57.024" v="79" actId="478"/>
          <ac:grpSpMkLst>
            <pc:docMk/>
            <pc:sldMk cId="0" sldId="256"/>
            <ac:grpSpMk id="164" creationId="{E9D4BA04-0244-E1E5-B3AF-4E6857842C86}"/>
          </ac:grpSpMkLst>
        </pc:grpChg>
        <pc:grpChg chg="mod">
          <ac:chgData name="Ana Tomari" userId="bd7d88fc-9b83-418d-9fcd-bcc463fb457a" providerId="ADAL" clId="{F145C85C-C1AF-4F6C-A177-731631FC4343}" dt="2025-11-13T20:59:26.598" v="162" actId="14100"/>
          <ac:grpSpMkLst>
            <pc:docMk/>
            <pc:sldMk cId="0" sldId="256"/>
            <ac:grpSpMk id="170" creationId="{0C9A9633-1404-C675-E933-518B26E6BC03}"/>
          </ac:grpSpMkLst>
        </pc:grpChg>
        <pc:grpChg chg="mod">
          <ac:chgData name="Ana Tomari" userId="bd7d88fc-9b83-418d-9fcd-bcc463fb457a" providerId="ADAL" clId="{F145C85C-C1AF-4F6C-A177-731631FC4343}" dt="2025-11-13T20:56:57.092" v="154" actId="14100"/>
          <ac:grpSpMkLst>
            <pc:docMk/>
            <pc:sldMk cId="0" sldId="256"/>
            <ac:grpSpMk id="185" creationId="{19F04E2A-9F48-F488-819C-CAB5538A6FBF}"/>
          </ac:grpSpMkLst>
        </pc:grpChg>
        <pc:grpChg chg="mod">
          <ac:chgData name="Ana Tomari" userId="bd7d88fc-9b83-418d-9fcd-bcc463fb457a" providerId="ADAL" clId="{F145C85C-C1AF-4F6C-A177-731631FC4343}" dt="2025-11-13T20:54:23.463" v="151" actId="554"/>
          <ac:grpSpMkLst>
            <pc:docMk/>
            <pc:sldMk cId="0" sldId="256"/>
            <ac:grpSpMk id="203" creationId="{5D98BE66-82D4-5799-20DE-F09873AE6A4D}"/>
          </ac:grpSpMkLst>
        </pc:grpChg>
        <pc:grpChg chg="mod">
          <ac:chgData name="Ana Tomari" userId="bd7d88fc-9b83-418d-9fcd-bcc463fb457a" providerId="ADAL" clId="{F145C85C-C1AF-4F6C-A177-731631FC4343}" dt="2025-11-13T20:54:23.463" v="151" actId="554"/>
          <ac:grpSpMkLst>
            <pc:docMk/>
            <pc:sldMk cId="0" sldId="256"/>
            <ac:grpSpMk id="210" creationId="{A48A10CF-27FF-C8E8-96B7-13C9F3098B34}"/>
          </ac:grpSpMkLst>
        </pc:grpChg>
      </pc:sldChg>
    </pc:docChg>
  </pc:docChgLst>
  <pc:docChgLst>
    <pc:chgData name="Ana Tomari" userId="bd7d88fc-9b83-418d-9fcd-bcc463fb457a" providerId="ADAL" clId="{F0B1A2DE-5F5E-4AE7-9A6F-D39531BC6E04}"/>
    <pc:docChg chg="undo custSel modSld">
      <pc:chgData name="Ana Tomari" userId="bd7d88fc-9b83-418d-9fcd-bcc463fb457a" providerId="ADAL" clId="{F0B1A2DE-5F5E-4AE7-9A6F-D39531BC6E04}" dt="2025-11-11T21:28:03.419" v="160" actId="20577"/>
      <pc:docMkLst>
        <pc:docMk/>
      </pc:docMkLst>
      <pc:sldChg chg="addSp modSp mod">
        <pc:chgData name="Ana Tomari" userId="bd7d88fc-9b83-418d-9fcd-bcc463fb457a" providerId="ADAL" clId="{F0B1A2DE-5F5E-4AE7-9A6F-D39531BC6E04}" dt="2025-11-11T21:28:03.419" v="160" actId="20577"/>
        <pc:sldMkLst>
          <pc:docMk/>
          <pc:sldMk cId="0" sldId="256"/>
        </pc:sldMkLst>
        <pc:spChg chg="mod">
          <ac:chgData name="Ana Tomari" userId="bd7d88fc-9b83-418d-9fcd-bcc463fb457a" providerId="ADAL" clId="{F0B1A2DE-5F5E-4AE7-9A6F-D39531BC6E04}" dt="2025-11-11T21:16:22.178" v="37" actId="20577"/>
          <ac:spMkLst>
            <pc:docMk/>
            <pc:sldMk cId="0" sldId="256"/>
            <ac:spMk id="101" creationId="{00000000-0000-0000-0000-000000000000}"/>
          </ac:spMkLst>
        </pc:spChg>
        <pc:spChg chg="mod">
          <ac:chgData name="Ana Tomari" userId="bd7d88fc-9b83-418d-9fcd-bcc463fb457a" providerId="ADAL" clId="{F0B1A2DE-5F5E-4AE7-9A6F-D39531BC6E04}" dt="2025-11-11T21:14:04.509" v="13" actId="20577"/>
          <ac:spMkLst>
            <pc:docMk/>
            <pc:sldMk cId="0" sldId="256"/>
            <ac:spMk id="110" creationId="{00000000-0000-0000-0000-000000000000}"/>
          </ac:spMkLst>
        </pc:spChg>
        <pc:spChg chg="mod">
          <ac:chgData name="Ana Tomari" userId="bd7d88fc-9b83-418d-9fcd-bcc463fb457a" providerId="ADAL" clId="{F0B1A2DE-5F5E-4AE7-9A6F-D39531BC6E04}" dt="2025-11-11T21:14:19.143" v="17" actId="20577"/>
          <ac:spMkLst>
            <pc:docMk/>
            <pc:sldMk cId="0" sldId="256"/>
            <ac:spMk id="117" creationId="{00000000-0000-0000-0000-000000000000}"/>
          </ac:spMkLst>
        </pc:spChg>
        <pc:spChg chg="mod">
          <ac:chgData name="Ana Tomari" userId="bd7d88fc-9b83-418d-9fcd-bcc463fb457a" providerId="ADAL" clId="{F0B1A2DE-5F5E-4AE7-9A6F-D39531BC6E04}" dt="2025-11-11T21:14:37.226" v="20" actId="20577"/>
          <ac:spMkLst>
            <pc:docMk/>
            <pc:sldMk cId="0" sldId="256"/>
            <ac:spMk id="124" creationId="{00000000-0000-0000-0000-000000000000}"/>
          </ac:spMkLst>
        </pc:spChg>
        <pc:spChg chg="mod">
          <ac:chgData name="Ana Tomari" userId="bd7d88fc-9b83-418d-9fcd-bcc463fb457a" providerId="ADAL" clId="{F0B1A2DE-5F5E-4AE7-9A6F-D39531BC6E04}" dt="2025-11-11T21:18:08.381" v="69" actId="20577"/>
          <ac:spMkLst>
            <pc:docMk/>
            <pc:sldMk cId="0" sldId="256"/>
            <ac:spMk id="130" creationId="{00000000-0000-0000-0000-000000000000}"/>
          </ac:spMkLst>
        </pc:spChg>
        <pc:spChg chg="mod">
          <ac:chgData name="Ana Tomari" userId="bd7d88fc-9b83-418d-9fcd-bcc463fb457a" providerId="ADAL" clId="{F0B1A2DE-5F5E-4AE7-9A6F-D39531BC6E04}" dt="2025-11-11T21:21:47.306" v="106" actId="6549"/>
          <ac:spMkLst>
            <pc:docMk/>
            <pc:sldMk cId="0" sldId="256"/>
            <ac:spMk id="142" creationId="{A259BCDE-A02F-BB99-AC77-3A492BBC70DD}"/>
          </ac:spMkLst>
        </pc:spChg>
        <pc:spChg chg="mod">
          <ac:chgData name="Ana Tomari" userId="bd7d88fc-9b83-418d-9fcd-bcc463fb457a" providerId="ADAL" clId="{F0B1A2DE-5F5E-4AE7-9A6F-D39531BC6E04}" dt="2025-11-11T21:15:07.926" v="24" actId="20577"/>
          <ac:spMkLst>
            <pc:docMk/>
            <pc:sldMk cId="0" sldId="256"/>
            <ac:spMk id="147" creationId="{422D8F64-5EF2-0440-EDAF-BFA08E9B7AD5}"/>
          </ac:spMkLst>
        </pc:spChg>
        <pc:spChg chg="mod">
          <ac:chgData name="Ana Tomari" userId="bd7d88fc-9b83-418d-9fcd-bcc463fb457a" providerId="ADAL" clId="{F0B1A2DE-5F5E-4AE7-9A6F-D39531BC6E04}" dt="2025-11-11T21:21:52.244" v="107" actId="6549"/>
          <ac:spMkLst>
            <pc:docMk/>
            <pc:sldMk cId="0" sldId="256"/>
            <ac:spMk id="154" creationId="{1B4B076C-AC12-3C88-9B26-AE88D763D4BE}"/>
          </ac:spMkLst>
        </pc:spChg>
        <pc:spChg chg="mod">
          <ac:chgData name="Ana Tomari" userId="bd7d88fc-9b83-418d-9fcd-bcc463fb457a" providerId="ADAL" clId="{F0B1A2DE-5F5E-4AE7-9A6F-D39531BC6E04}" dt="2025-11-11T21:16:59.061" v="46" actId="20577"/>
          <ac:spMkLst>
            <pc:docMk/>
            <pc:sldMk cId="0" sldId="256"/>
            <ac:spMk id="160" creationId="{3CD39B74-B426-5748-1D56-40C767731835}"/>
          </ac:spMkLst>
        </pc:spChg>
        <pc:spChg chg="mod">
          <ac:chgData name="Ana Tomari" userId="bd7d88fc-9b83-418d-9fcd-bcc463fb457a" providerId="ADAL" clId="{F0B1A2DE-5F5E-4AE7-9A6F-D39531BC6E04}" dt="2025-11-11T21:15:41.245" v="27" actId="20577"/>
          <ac:spMkLst>
            <pc:docMk/>
            <pc:sldMk cId="0" sldId="256"/>
            <ac:spMk id="162" creationId="{0A438582-3245-8E8D-B47C-3EB520198998}"/>
          </ac:spMkLst>
        </pc:spChg>
        <pc:spChg chg="mod">
          <ac:chgData name="Ana Tomari" userId="bd7d88fc-9b83-418d-9fcd-bcc463fb457a" providerId="ADAL" clId="{F0B1A2DE-5F5E-4AE7-9A6F-D39531BC6E04}" dt="2025-11-11T21:18:19.250" v="73" actId="20577"/>
          <ac:spMkLst>
            <pc:docMk/>
            <pc:sldMk cId="0" sldId="256"/>
            <ac:spMk id="166" creationId="{04F68A7D-3D9A-0ECE-E1F3-550BC8B147D0}"/>
          </ac:spMkLst>
        </pc:spChg>
        <pc:spChg chg="mod">
          <ac:chgData name="Ana Tomari" userId="bd7d88fc-9b83-418d-9fcd-bcc463fb457a" providerId="ADAL" clId="{F0B1A2DE-5F5E-4AE7-9A6F-D39531BC6E04}" dt="2025-11-11T21:21:28.712" v="105" actId="20577"/>
          <ac:spMkLst>
            <pc:docMk/>
            <pc:sldMk cId="0" sldId="256"/>
            <ac:spMk id="173" creationId="{2D742251-7E14-EEDA-8A73-799A665B3771}"/>
          </ac:spMkLst>
        </pc:spChg>
        <pc:spChg chg="mod">
          <ac:chgData name="Ana Tomari" userId="bd7d88fc-9b83-418d-9fcd-bcc463fb457a" providerId="ADAL" clId="{F0B1A2DE-5F5E-4AE7-9A6F-D39531BC6E04}" dt="2025-11-11T21:19:29.109" v="91" actId="20577"/>
          <ac:spMkLst>
            <pc:docMk/>
            <pc:sldMk cId="0" sldId="256"/>
            <ac:spMk id="176" creationId="{0E1463C4-304D-DC4E-E922-A0A4EBB19295}"/>
          </ac:spMkLst>
        </pc:spChg>
        <pc:spChg chg="mod">
          <ac:chgData name="Ana Tomari" userId="bd7d88fc-9b83-418d-9fcd-bcc463fb457a" providerId="ADAL" clId="{F0B1A2DE-5F5E-4AE7-9A6F-D39531BC6E04}" dt="2025-11-11T21:18:13.842" v="71" actId="20577"/>
          <ac:spMkLst>
            <pc:docMk/>
            <pc:sldMk cId="0" sldId="256"/>
            <ac:spMk id="182" creationId="{8501F746-FF7E-7A6D-4757-A3A96BA79F6A}"/>
          </ac:spMkLst>
        </pc:spChg>
        <pc:spChg chg="mod">
          <ac:chgData name="Ana Tomari" userId="bd7d88fc-9b83-418d-9fcd-bcc463fb457a" providerId="ADAL" clId="{F0B1A2DE-5F5E-4AE7-9A6F-D39531BC6E04}" dt="2025-11-11T21:19:46.692" v="93" actId="20577"/>
          <ac:spMkLst>
            <pc:docMk/>
            <pc:sldMk cId="0" sldId="256"/>
            <ac:spMk id="188" creationId="{B7E37408-05D6-B85C-A0A9-EB460FF9BC8F}"/>
          </ac:spMkLst>
        </pc:spChg>
        <pc:spChg chg="mod ord">
          <ac:chgData name="Ana Tomari" userId="bd7d88fc-9b83-418d-9fcd-bcc463fb457a" providerId="ADAL" clId="{F0B1A2DE-5F5E-4AE7-9A6F-D39531BC6E04}" dt="2025-11-11T21:28:03.419" v="160" actId="20577"/>
          <ac:spMkLst>
            <pc:docMk/>
            <pc:sldMk cId="0" sldId="256"/>
            <ac:spMk id="190" creationId="{A1B886BA-893A-AD5D-0433-3074FB549F1D}"/>
          </ac:spMkLst>
        </pc:spChg>
        <pc:spChg chg="mod">
          <ac:chgData name="Ana Tomari" userId="bd7d88fc-9b83-418d-9fcd-bcc463fb457a" providerId="ADAL" clId="{F0B1A2DE-5F5E-4AE7-9A6F-D39531BC6E04}" dt="2025-11-11T21:17:58.272" v="67" actId="20577"/>
          <ac:spMkLst>
            <pc:docMk/>
            <pc:sldMk cId="0" sldId="256"/>
            <ac:spMk id="198" creationId="{39B24A9F-CA40-3970-62B4-F3AE0C45B4CA}"/>
          </ac:spMkLst>
        </pc:spChg>
        <pc:spChg chg="mod">
          <ac:chgData name="Ana Tomari" userId="bd7d88fc-9b83-418d-9fcd-bcc463fb457a" providerId="ADAL" clId="{F0B1A2DE-5F5E-4AE7-9A6F-D39531BC6E04}" dt="2025-11-11T21:23:56.306" v="119" actId="14100"/>
          <ac:spMkLst>
            <pc:docMk/>
            <pc:sldMk cId="0" sldId="256"/>
            <ac:spMk id="206" creationId="{EB10907F-9304-CAD6-A3DA-0C678A12527F}"/>
          </ac:spMkLst>
        </pc:spChg>
        <pc:spChg chg="mod">
          <ac:chgData name="Ana Tomari" userId="bd7d88fc-9b83-418d-9fcd-bcc463fb457a" providerId="ADAL" clId="{F0B1A2DE-5F5E-4AE7-9A6F-D39531BC6E04}" dt="2025-11-11T21:24:07.214" v="120" actId="255"/>
          <ac:spMkLst>
            <pc:docMk/>
            <pc:sldMk cId="0" sldId="256"/>
            <ac:spMk id="209" creationId="{F0CA7F22-7188-A8DA-B5CB-5D300159231B}"/>
          </ac:spMkLst>
        </pc:spChg>
        <pc:spChg chg="mod">
          <ac:chgData name="Ana Tomari" userId="bd7d88fc-9b83-418d-9fcd-bcc463fb457a" providerId="ADAL" clId="{F0B1A2DE-5F5E-4AE7-9A6F-D39531BC6E04}" dt="2025-11-11T21:19:23.009" v="89" actId="20577"/>
          <ac:spMkLst>
            <pc:docMk/>
            <pc:sldMk cId="0" sldId="256"/>
            <ac:spMk id="213" creationId="{02E091BB-42C8-2617-3F61-E5A7336EB146}"/>
          </ac:spMkLst>
        </pc:spChg>
        <pc:spChg chg="mod">
          <ac:chgData name="Ana Tomari" userId="bd7d88fc-9b83-418d-9fcd-bcc463fb457a" providerId="ADAL" clId="{F0B1A2DE-5F5E-4AE7-9A6F-D39531BC6E04}" dt="2025-11-11T21:25:11.607" v="122" actId="255"/>
          <ac:spMkLst>
            <pc:docMk/>
            <pc:sldMk cId="0" sldId="256"/>
            <ac:spMk id="216" creationId="{A282930C-5E1C-3C64-8C5A-1B23D2E6FC43}"/>
          </ac:spMkLst>
        </pc:spChg>
        <pc:spChg chg="mod">
          <ac:chgData name="Ana Tomari" userId="bd7d88fc-9b83-418d-9fcd-bcc463fb457a" providerId="ADAL" clId="{F0B1A2DE-5F5E-4AE7-9A6F-D39531BC6E04}" dt="2025-11-11T21:27:45.067" v="144" actId="14100"/>
          <ac:spMkLst>
            <pc:docMk/>
            <pc:sldMk cId="0" sldId="256"/>
            <ac:spMk id="217" creationId="{A1E3C007-2A4B-00C1-9D38-1F081F3519DB}"/>
          </ac:spMkLst>
        </pc:spChg>
        <pc:spChg chg="mod">
          <ac:chgData name="Ana Tomari" userId="bd7d88fc-9b83-418d-9fcd-bcc463fb457a" providerId="ADAL" clId="{F0B1A2DE-5F5E-4AE7-9A6F-D39531BC6E04}" dt="2025-11-11T21:25:38.290" v="124"/>
          <ac:spMkLst>
            <pc:docMk/>
            <pc:sldMk cId="0" sldId="256"/>
            <ac:spMk id="218" creationId="{7A6E4842-F18C-93CC-97D7-975A31A20400}"/>
          </ac:spMkLst>
        </pc:spChg>
        <pc:spChg chg="mod">
          <ac:chgData name="Ana Tomari" userId="bd7d88fc-9b83-418d-9fcd-bcc463fb457a" providerId="ADAL" clId="{F0B1A2DE-5F5E-4AE7-9A6F-D39531BC6E04}" dt="2025-11-11T21:25:30.572" v="123" actId="164"/>
          <ac:spMkLst>
            <pc:docMk/>
            <pc:sldMk cId="0" sldId="256"/>
            <ac:spMk id="219" creationId="{08E923A5-2D5B-0146-0938-57E7CA963F62}"/>
          </ac:spMkLst>
        </pc:spChg>
        <pc:spChg chg="mod">
          <ac:chgData name="Ana Tomari" userId="bd7d88fc-9b83-418d-9fcd-bcc463fb457a" providerId="ADAL" clId="{F0B1A2DE-5F5E-4AE7-9A6F-D39531BC6E04}" dt="2025-11-11T21:25:38.290" v="124"/>
          <ac:spMkLst>
            <pc:docMk/>
            <pc:sldMk cId="0" sldId="256"/>
            <ac:spMk id="220" creationId="{C911CB7F-BF8C-275C-1536-8F4A10364B1A}"/>
          </ac:spMkLst>
        </pc:spChg>
        <pc:spChg chg="mod">
          <ac:chgData name="Ana Tomari" userId="bd7d88fc-9b83-418d-9fcd-bcc463fb457a" providerId="ADAL" clId="{F0B1A2DE-5F5E-4AE7-9A6F-D39531BC6E04}" dt="2025-11-11T21:25:38.290" v="124"/>
          <ac:spMkLst>
            <pc:docMk/>
            <pc:sldMk cId="0" sldId="256"/>
            <ac:spMk id="221" creationId="{2D84B464-6A30-BEBE-6C83-D4B6383C03CB}"/>
          </ac:spMkLst>
        </pc:spChg>
        <pc:spChg chg="mod">
          <ac:chgData name="Ana Tomari" userId="bd7d88fc-9b83-418d-9fcd-bcc463fb457a" providerId="ADAL" clId="{F0B1A2DE-5F5E-4AE7-9A6F-D39531BC6E04}" dt="2025-11-11T21:27:21.341" v="140" actId="14100"/>
          <ac:spMkLst>
            <pc:docMk/>
            <pc:sldMk cId="0" sldId="256"/>
            <ac:spMk id="222" creationId="{1603E9A4-C75C-38C6-A48E-5A6413536B57}"/>
          </ac:spMkLst>
        </pc:spChg>
        <pc:spChg chg="mod">
          <ac:chgData name="Ana Tomari" userId="bd7d88fc-9b83-418d-9fcd-bcc463fb457a" providerId="ADAL" clId="{F0B1A2DE-5F5E-4AE7-9A6F-D39531BC6E04}" dt="2025-11-11T21:25:38.290" v="124"/>
          <ac:spMkLst>
            <pc:docMk/>
            <pc:sldMk cId="0" sldId="256"/>
            <ac:spMk id="223" creationId="{E12FE4DD-7B9A-E8FC-8A38-39B68E2373EA}"/>
          </ac:spMkLst>
        </pc:spChg>
        <pc:spChg chg="add mod ord">
          <ac:chgData name="Ana Tomari" userId="bd7d88fc-9b83-418d-9fcd-bcc463fb457a" providerId="ADAL" clId="{F0B1A2DE-5F5E-4AE7-9A6F-D39531BC6E04}" dt="2025-11-11T21:26:52.470" v="131" actId="167"/>
          <ac:spMkLst>
            <pc:docMk/>
            <pc:sldMk cId="0" sldId="256"/>
            <ac:spMk id="224" creationId="{E7F5CB4B-813E-C0A2-1009-B30D99B4CDAA}"/>
          </ac:spMkLst>
        </pc:spChg>
        <pc:grpChg chg="mod">
          <ac:chgData name="Ana Tomari" userId="bd7d88fc-9b83-418d-9fcd-bcc463fb457a" providerId="ADAL" clId="{F0B1A2DE-5F5E-4AE7-9A6F-D39531BC6E04}" dt="2025-11-11T21:25:41.794" v="125" actId="1076"/>
          <ac:grpSpMkLst>
            <pc:docMk/>
            <pc:sldMk cId="0" sldId="256"/>
            <ac:grpSpMk id="136" creationId="{CA2D68D6-5590-7D93-E4DD-13EA614E9462}"/>
          </ac:grpSpMkLst>
        </pc:grpChg>
        <pc:grpChg chg="mod">
          <ac:chgData name="Ana Tomari" userId="bd7d88fc-9b83-418d-9fcd-bcc463fb457a" providerId="ADAL" clId="{F0B1A2DE-5F5E-4AE7-9A6F-D39531BC6E04}" dt="2025-11-11T21:15:23.408" v="25" actId="14100"/>
          <ac:grpSpMkLst>
            <pc:docMk/>
            <pc:sldMk cId="0" sldId="256"/>
            <ac:grpSpMk id="144" creationId="{C16205CA-BCE4-C7C0-4150-41599E42A1E4}"/>
          </ac:grpSpMkLst>
        </pc:grpChg>
        <pc:grpChg chg="mod">
          <ac:chgData name="Ana Tomari" userId="bd7d88fc-9b83-418d-9fcd-bcc463fb457a" providerId="ADAL" clId="{F0B1A2DE-5F5E-4AE7-9A6F-D39531BC6E04}" dt="2025-11-11T21:17:09.795" v="47" actId="14100"/>
          <ac:grpSpMkLst>
            <pc:docMk/>
            <pc:sldMk cId="0" sldId="256"/>
            <ac:grpSpMk id="153" creationId="{8F84379A-A3B1-98E7-A94F-64013F712D77}"/>
          </ac:grpSpMkLst>
        </pc:grpChg>
        <pc:grpChg chg="mod">
          <ac:chgData name="Ana Tomari" userId="bd7d88fc-9b83-418d-9fcd-bcc463fb457a" providerId="ADAL" clId="{F0B1A2DE-5F5E-4AE7-9A6F-D39531BC6E04}" dt="2025-11-11T21:17:21.559" v="49" actId="14100"/>
          <ac:grpSpMkLst>
            <pc:docMk/>
            <pc:sldMk cId="0" sldId="256"/>
            <ac:grpSpMk id="159" creationId="{766C1720-E4B7-A779-3F04-7D94EF7219C0}"/>
          </ac:grpSpMkLst>
        </pc:grpChg>
        <pc:grpChg chg="add mod">
          <ac:chgData name="Ana Tomari" userId="bd7d88fc-9b83-418d-9fcd-bcc463fb457a" providerId="ADAL" clId="{F0B1A2DE-5F5E-4AE7-9A6F-D39531BC6E04}" dt="2025-11-11T21:25:30.572" v="123" actId="164"/>
          <ac:grpSpMkLst>
            <pc:docMk/>
            <pc:sldMk cId="0" sldId="256"/>
            <ac:grpSpMk id="178" creationId="{EBF9B5D0-24A7-3E87-6577-30DD285223EF}"/>
          </ac:grpSpMkLst>
        </pc:grpChg>
        <pc:grpChg chg="mod">
          <ac:chgData name="Ana Tomari" userId="bd7d88fc-9b83-418d-9fcd-bcc463fb457a" providerId="ADAL" clId="{F0B1A2DE-5F5E-4AE7-9A6F-D39531BC6E04}" dt="2025-11-11T21:25:30.572" v="123" actId="164"/>
          <ac:grpSpMkLst>
            <pc:docMk/>
            <pc:sldMk cId="0" sldId="256"/>
            <ac:grpSpMk id="179" creationId="{FCA3FB95-19DF-12B9-5E6D-63E6F9A42E9A}"/>
          </ac:grpSpMkLst>
        </pc:grpChg>
        <pc:grpChg chg="add mod">
          <ac:chgData name="Ana Tomari" userId="bd7d88fc-9b83-418d-9fcd-bcc463fb457a" providerId="ADAL" clId="{F0B1A2DE-5F5E-4AE7-9A6F-D39531BC6E04}" dt="2025-11-11T21:27:32.043" v="142" actId="14100"/>
          <ac:grpSpMkLst>
            <pc:docMk/>
            <pc:sldMk cId="0" sldId="256"/>
            <ac:grpSpMk id="185" creationId="{19F04E2A-9F48-F488-819C-CAB5538A6FBF}"/>
          </ac:grpSpMkLst>
        </pc:grpChg>
        <pc:grpChg chg="mod">
          <ac:chgData name="Ana Tomari" userId="bd7d88fc-9b83-418d-9fcd-bcc463fb457a" providerId="ADAL" clId="{F0B1A2DE-5F5E-4AE7-9A6F-D39531BC6E04}" dt="2025-11-11T21:25:38.290" v="124"/>
          <ac:grpSpMkLst>
            <pc:docMk/>
            <pc:sldMk cId="0" sldId="256"/>
            <ac:grpSpMk id="187" creationId="{C24C5404-B363-8DEE-DDB8-4F9AD9591927}"/>
          </ac:grpSpMkLst>
        </pc:grpChg>
        <pc:grpChg chg="mod">
          <ac:chgData name="Ana Tomari" userId="bd7d88fc-9b83-418d-9fcd-bcc463fb457a" providerId="ADAL" clId="{F0B1A2DE-5F5E-4AE7-9A6F-D39531BC6E04}" dt="2025-11-11T21:25:38.290" v="124"/>
          <ac:grpSpMkLst>
            <pc:docMk/>
            <pc:sldMk cId="0" sldId="256"/>
            <ac:grpSpMk id="189" creationId="{6882DA79-6830-DBB1-A2CC-2F66CA64CFFA}"/>
          </ac:grpSpMkLst>
        </pc:grpChg>
        <pc:grpChg chg="mod">
          <ac:chgData name="Ana Tomari" userId="bd7d88fc-9b83-418d-9fcd-bcc463fb457a" providerId="ADAL" clId="{F0B1A2DE-5F5E-4AE7-9A6F-D39531BC6E04}" dt="2025-11-11T21:25:30.572" v="123" actId="164"/>
          <ac:grpSpMkLst>
            <pc:docMk/>
            <pc:sldMk cId="0" sldId="256"/>
            <ac:grpSpMk id="193" creationId="{38388C17-4432-3FD4-8197-62BEDDD261A3}"/>
          </ac:grpSpMkLst>
        </pc:grpChg>
        <pc:grpChg chg="mod">
          <ac:chgData name="Ana Tomari" userId="bd7d88fc-9b83-418d-9fcd-bcc463fb457a" providerId="ADAL" clId="{F0B1A2DE-5F5E-4AE7-9A6F-D39531BC6E04}" dt="2025-11-11T21:25:30.572" v="123" actId="164"/>
          <ac:grpSpMkLst>
            <pc:docMk/>
            <pc:sldMk cId="0" sldId="256"/>
            <ac:grpSpMk id="200" creationId="{AD3700F2-5A7B-644F-6E49-436E782283CE}"/>
          </ac:grpSpMkLst>
        </pc:grpChg>
        <pc:grpChg chg="mod">
          <ac:chgData name="Ana Tomari" userId="bd7d88fc-9b83-418d-9fcd-bcc463fb457a" providerId="ADAL" clId="{F0B1A2DE-5F5E-4AE7-9A6F-D39531BC6E04}" dt="2025-11-11T21:23:30.757" v="116" actId="1076"/>
          <ac:grpSpMkLst>
            <pc:docMk/>
            <pc:sldMk cId="0" sldId="256"/>
            <ac:grpSpMk id="203" creationId="{5D98BE66-82D4-5799-20DE-F09873AE6A4D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6A5E05-AD9B-405E-8FC5-5C8BE7563FD0}" type="datetimeFigureOut">
              <a:rPr lang="en-NZ" smtClean="0"/>
              <a:t>14/11/2025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4C6C6-774C-437E-99CD-F6FFC4522B9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10611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B4C6C6-774C-437E-99CD-F6FFC4522B9B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76283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921D91-8A65-193F-1840-3FED3C4CF0A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8142288" y="63500"/>
            <a:ext cx="203200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NZ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[IN-CONFIDENCE - RELEASE EXTERNAL]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9F76A7-9842-E6F7-9A7F-F0EF286C787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8142288" y="10071100"/>
            <a:ext cx="203200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NZ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[IN-CONFIDENCE - RELEASE EXTERNAL]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Freeform 127">
            <a:extLst>
              <a:ext uri="{FF2B5EF4-FFF2-40B4-BE49-F238E27FC236}">
                <a16:creationId xmlns:a16="http://schemas.microsoft.com/office/drawing/2014/main" id="{E7F5CB4B-813E-C0A2-1009-B30D99B4CDAA}"/>
              </a:ext>
            </a:extLst>
          </p:cNvPr>
          <p:cNvSpPr/>
          <p:nvPr/>
        </p:nvSpPr>
        <p:spPr>
          <a:xfrm>
            <a:off x="4940384" y="9565178"/>
            <a:ext cx="4196304" cy="577080"/>
          </a:xfrm>
          <a:custGeom>
            <a:avLst/>
            <a:gdLst/>
            <a:ahLst/>
            <a:cxnLst/>
            <a:rect l="l" t="t" r="r" b="b"/>
            <a:pathLst>
              <a:path w="331480" h="184532">
                <a:moveTo>
                  <a:pt x="0" y="0"/>
                </a:moveTo>
                <a:lnTo>
                  <a:pt x="331480" y="0"/>
                </a:lnTo>
                <a:lnTo>
                  <a:pt x="331480" y="184532"/>
                </a:lnTo>
                <a:lnTo>
                  <a:pt x="0" y="184532"/>
                </a:lnTo>
                <a:close/>
              </a:path>
            </a:pathLst>
          </a:custGeom>
          <a:solidFill>
            <a:srgbClr val="C00000"/>
          </a:solidFill>
        </p:spPr>
        <p:txBody>
          <a:bodyPr lIns="91440" tIns="45720" rIns="91440" bIns="45720" anchor="t"/>
          <a:lstStyle/>
          <a:p>
            <a:endParaRPr lang="en-NZ" dirty="0">
              <a:solidFill>
                <a:schemeClr val="bg1"/>
              </a:solidFill>
              <a:latin typeface="Gotham Bold"/>
              <a:ea typeface="Calibri"/>
              <a:cs typeface="Calibri"/>
            </a:endParaRPr>
          </a:p>
        </p:txBody>
      </p: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AE68B949-0580-BE2C-5869-115A0D7E038F}"/>
              </a:ext>
            </a:extLst>
          </p:cNvPr>
          <p:cNvGrpSpPr/>
          <p:nvPr/>
        </p:nvGrpSpPr>
        <p:grpSpPr>
          <a:xfrm>
            <a:off x="1028056" y="387543"/>
            <a:ext cx="3914775" cy="9084405"/>
            <a:chOff x="1028056" y="438150"/>
            <a:chExt cx="3914775" cy="9084405"/>
          </a:xfrm>
        </p:grpSpPr>
        <p:grpSp>
          <p:nvGrpSpPr>
            <p:cNvPr id="2" name="Group 2"/>
            <p:cNvGrpSpPr/>
            <p:nvPr/>
          </p:nvGrpSpPr>
          <p:grpSpPr>
            <a:xfrm>
              <a:off x="1028056" y="1630651"/>
              <a:ext cx="3914775" cy="2311784"/>
              <a:chOff x="0" y="0"/>
              <a:chExt cx="1031052" cy="608865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0" y="0"/>
                <a:ext cx="1031052" cy="608865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608865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608865"/>
                    </a:lnTo>
                    <a:lnTo>
                      <a:pt x="0" y="608865"/>
                    </a:lnTo>
                    <a:close/>
                  </a:path>
                </a:pathLst>
              </a:custGeom>
              <a:solidFill>
                <a:srgbClr val="E6DFE6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" name="TextBox 4"/>
              <p:cNvSpPr txBox="1"/>
              <p:nvPr/>
            </p:nvSpPr>
            <p:spPr>
              <a:xfrm>
                <a:off x="0" y="-57150"/>
                <a:ext cx="1031052" cy="6660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5" name="Group 5"/>
            <p:cNvGrpSpPr/>
            <p:nvPr/>
          </p:nvGrpSpPr>
          <p:grpSpPr>
            <a:xfrm>
              <a:off x="1028056" y="438150"/>
              <a:ext cx="3914775" cy="1085388"/>
              <a:chOff x="0" y="0"/>
              <a:chExt cx="1031052" cy="285864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1031052" cy="285864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285864">
                    <a:moveTo>
                      <a:pt x="100858" y="0"/>
                    </a:moveTo>
                    <a:lnTo>
                      <a:pt x="930194" y="0"/>
                    </a:lnTo>
                    <a:cubicBezTo>
                      <a:pt x="985896" y="0"/>
                      <a:pt x="1031052" y="45156"/>
                      <a:pt x="1031052" y="100858"/>
                    </a:cubicBezTo>
                    <a:lnTo>
                      <a:pt x="1031052" y="185005"/>
                    </a:lnTo>
                    <a:cubicBezTo>
                      <a:pt x="1031052" y="211755"/>
                      <a:pt x="1020426" y="237408"/>
                      <a:pt x="1001511" y="256323"/>
                    </a:cubicBezTo>
                    <a:cubicBezTo>
                      <a:pt x="982597" y="275238"/>
                      <a:pt x="956943" y="285864"/>
                      <a:pt x="930194" y="285864"/>
                    </a:cubicBezTo>
                    <a:lnTo>
                      <a:pt x="100858" y="285864"/>
                    </a:lnTo>
                    <a:cubicBezTo>
                      <a:pt x="74109" y="285864"/>
                      <a:pt x="48455" y="275238"/>
                      <a:pt x="29541" y="256323"/>
                    </a:cubicBezTo>
                    <a:cubicBezTo>
                      <a:pt x="10626" y="237408"/>
                      <a:pt x="0" y="211755"/>
                      <a:pt x="0" y="185005"/>
                    </a:cubicBezTo>
                    <a:lnTo>
                      <a:pt x="0" y="100858"/>
                    </a:lnTo>
                    <a:cubicBezTo>
                      <a:pt x="0" y="45156"/>
                      <a:pt x="45156" y="0"/>
                      <a:pt x="100858" y="0"/>
                    </a:cubicBezTo>
                    <a:close/>
                  </a:path>
                </a:pathLst>
              </a:custGeom>
              <a:solidFill>
                <a:srgbClr val="502955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7" name="TextBox 7"/>
              <p:cNvSpPr txBox="1"/>
              <p:nvPr/>
            </p:nvSpPr>
            <p:spPr>
              <a:xfrm>
                <a:off x="0" y="-76200"/>
                <a:ext cx="1031052" cy="36206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4619"/>
                  </a:lnSpc>
                </a:pPr>
                <a:r>
                  <a:rPr lang="en-US" sz="3299" b="1" dirty="0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Quarter 1 (Q1)</a:t>
                </a:r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>
              <a:off x="1028056" y="1630651"/>
              <a:ext cx="1257300" cy="543153"/>
              <a:chOff x="0" y="0"/>
              <a:chExt cx="331141" cy="143053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331141" cy="143053"/>
              </a:xfrm>
              <a:custGeom>
                <a:avLst/>
                <a:gdLst/>
                <a:ahLst/>
                <a:cxnLst/>
                <a:rect l="l" t="t" r="r" b="b"/>
                <a:pathLst>
                  <a:path w="331141" h="143053">
                    <a:moveTo>
                      <a:pt x="71526" y="0"/>
                    </a:moveTo>
                    <a:lnTo>
                      <a:pt x="259614" y="0"/>
                    </a:lnTo>
                    <a:cubicBezTo>
                      <a:pt x="299117" y="0"/>
                      <a:pt x="331141" y="32023"/>
                      <a:pt x="331141" y="71526"/>
                    </a:cubicBezTo>
                    <a:lnTo>
                      <a:pt x="331141" y="71526"/>
                    </a:lnTo>
                    <a:cubicBezTo>
                      <a:pt x="331141" y="90496"/>
                      <a:pt x="323605" y="108689"/>
                      <a:pt x="310191" y="122103"/>
                    </a:cubicBezTo>
                    <a:cubicBezTo>
                      <a:pt x="296777" y="135517"/>
                      <a:pt x="278584" y="143053"/>
                      <a:pt x="259614" y="143053"/>
                    </a:cubicBezTo>
                    <a:lnTo>
                      <a:pt x="71526" y="143053"/>
                    </a:lnTo>
                    <a:cubicBezTo>
                      <a:pt x="32023" y="143053"/>
                      <a:pt x="0" y="111029"/>
                      <a:pt x="0" y="71526"/>
                    </a:cubicBezTo>
                    <a:lnTo>
                      <a:pt x="0" y="71526"/>
                    </a:lnTo>
                    <a:cubicBezTo>
                      <a:pt x="0" y="32023"/>
                      <a:pt x="32023" y="0"/>
                      <a:pt x="71526" y="0"/>
                    </a:cubicBezTo>
                    <a:close/>
                  </a:path>
                </a:pathLst>
              </a:custGeom>
              <a:solidFill>
                <a:srgbClr val="502955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47625"/>
                <a:ext cx="331141" cy="1906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r>
                  <a:rPr lang="en-US" sz="2399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Jan</a:t>
                </a:r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>
              <a:off x="3685531" y="1630651"/>
              <a:ext cx="1257300" cy="543153"/>
              <a:chOff x="0" y="0"/>
              <a:chExt cx="331141" cy="143053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331141" cy="143053"/>
              </a:xfrm>
              <a:custGeom>
                <a:avLst/>
                <a:gdLst/>
                <a:ahLst/>
                <a:cxnLst/>
                <a:rect l="l" t="t" r="r" b="b"/>
                <a:pathLst>
                  <a:path w="331141" h="143053">
                    <a:moveTo>
                      <a:pt x="71526" y="0"/>
                    </a:moveTo>
                    <a:lnTo>
                      <a:pt x="259614" y="0"/>
                    </a:lnTo>
                    <a:cubicBezTo>
                      <a:pt x="299117" y="0"/>
                      <a:pt x="331141" y="32023"/>
                      <a:pt x="331141" y="71526"/>
                    </a:cubicBezTo>
                    <a:lnTo>
                      <a:pt x="331141" y="71526"/>
                    </a:lnTo>
                    <a:cubicBezTo>
                      <a:pt x="331141" y="90496"/>
                      <a:pt x="323605" y="108689"/>
                      <a:pt x="310191" y="122103"/>
                    </a:cubicBezTo>
                    <a:cubicBezTo>
                      <a:pt x="296777" y="135517"/>
                      <a:pt x="278584" y="143053"/>
                      <a:pt x="259614" y="143053"/>
                    </a:cubicBezTo>
                    <a:lnTo>
                      <a:pt x="71526" y="143053"/>
                    </a:lnTo>
                    <a:cubicBezTo>
                      <a:pt x="32023" y="143053"/>
                      <a:pt x="0" y="111029"/>
                      <a:pt x="0" y="71526"/>
                    </a:cubicBezTo>
                    <a:lnTo>
                      <a:pt x="0" y="71526"/>
                    </a:lnTo>
                    <a:cubicBezTo>
                      <a:pt x="0" y="32023"/>
                      <a:pt x="32023" y="0"/>
                      <a:pt x="71526" y="0"/>
                    </a:cubicBezTo>
                    <a:close/>
                  </a:path>
                </a:pathLst>
              </a:custGeom>
              <a:solidFill>
                <a:srgbClr val="502955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0" y="-47625"/>
                <a:ext cx="331141" cy="1906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r>
                  <a:rPr lang="en-US" sz="2399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Mar</a:t>
                </a:r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>
              <a:off x="2356794" y="1630651"/>
              <a:ext cx="1257300" cy="543153"/>
              <a:chOff x="0" y="0"/>
              <a:chExt cx="331141" cy="143053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331141" cy="143053"/>
              </a:xfrm>
              <a:custGeom>
                <a:avLst/>
                <a:gdLst/>
                <a:ahLst/>
                <a:cxnLst/>
                <a:rect l="l" t="t" r="r" b="b"/>
                <a:pathLst>
                  <a:path w="331141" h="143053">
                    <a:moveTo>
                      <a:pt x="71526" y="0"/>
                    </a:moveTo>
                    <a:lnTo>
                      <a:pt x="259614" y="0"/>
                    </a:lnTo>
                    <a:cubicBezTo>
                      <a:pt x="299117" y="0"/>
                      <a:pt x="331141" y="32023"/>
                      <a:pt x="331141" y="71526"/>
                    </a:cubicBezTo>
                    <a:lnTo>
                      <a:pt x="331141" y="71526"/>
                    </a:lnTo>
                    <a:cubicBezTo>
                      <a:pt x="331141" y="90496"/>
                      <a:pt x="323605" y="108689"/>
                      <a:pt x="310191" y="122103"/>
                    </a:cubicBezTo>
                    <a:cubicBezTo>
                      <a:pt x="296777" y="135517"/>
                      <a:pt x="278584" y="143053"/>
                      <a:pt x="259614" y="143053"/>
                    </a:cubicBezTo>
                    <a:lnTo>
                      <a:pt x="71526" y="143053"/>
                    </a:lnTo>
                    <a:cubicBezTo>
                      <a:pt x="32023" y="143053"/>
                      <a:pt x="0" y="111029"/>
                      <a:pt x="0" y="71526"/>
                    </a:cubicBezTo>
                    <a:lnTo>
                      <a:pt x="0" y="71526"/>
                    </a:lnTo>
                    <a:cubicBezTo>
                      <a:pt x="0" y="32023"/>
                      <a:pt x="32023" y="0"/>
                      <a:pt x="71526" y="0"/>
                    </a:cubicBezTo>
                    <a:close/>
                  </a:path>
                </a:pathLst>
              </a:custGeom>
              <a:solidFill>
                <a:srgbClr val="502955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-47625"/>
                <a:ext cx="331141" cy="1906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r>
                  <a:rPr lang="en-US" sz="2399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Feb</a:t>
                </a:r>
              </a:p>
            </p:txBody>
          </p:sp>
        </p:grpSp>
        <p:grpSp>
          <p:nvGrpSpPr>
            <p:cNvPr id="62" name="Group 62"/>
            <p:cNvGrpSpPr/>
            <p:nvPr/>
          </p:nvGrpSpPr>
          <p:grpSpPr>
            <a:xfrm>
              <a:off x="1028056" y="4047210"/>
              <a:ext cx="3914775" cy="1755265"/>
              <a:chOff x="0" y="0"/>
              <a:chExt cx="1031052" cy="462292"/>
            </a:xfrm>
          </p:grpSpPr>
          <p:sp>
            <p:nvSpPr>
              <p:cNvPr id="63" name="Freeform 63"/>
              <p:cNvSpPr/>
              <p:nvPr/>
            </p:nvSpPr>
            <p:spPr>
              <a:xfrm>
                <a:off x="0" y="0"/>
                <a:ext cx="1031052" cy="462292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462292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462292"/>
                    </a:lnTo>
                    <a:lnTo>
                      <a:pt x="0" y="462292"/>
                    </a:lnTo>
                    <a:close/>
                  </a:path>
                </a:pathLst>
              </a:custGeom>
              <a:solidFill>
                <a:srgbClr val="E6DFE6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64" name="TextBox 64"/>
              <p:cNvSpPr txBox="1"/>
              <p:nvPr/>
            </p:nvSpPr>
            <p:spPr>
              <a:xfrm>
                <a:off x="0" y="-57150"/>
                <a:ext cx="1031052" cy="5194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65" name="Group 65"/>
            <p:cNvGrpSpPr/>
            <p:nvPr/>
          </p:nvGrpSpPr>
          <p:grpSpPr>
            <a:xfrm>
              <a:off x="1028056" y="5907250"/>
              <a:ext cx="3914775" cy="1755265"/>
              <a:chOff x="0" y="0"/>
              <a:chExt cx="1031052" cy="462292"/>
            </a:xfrm>
          </p:grpSpPr>
          <p:sp>
            <p:nvSpPr>
              <p:cNvPr id="66" name="Freeform 66"/>
              <p:cNvSpPr/>
              <p:nvPr/>
            </p:nvSpPr>
            <p:spPr>
              <a:xfrm>
                <a:off x="0" y="0"/>
                <a:ext cx="1031052" cy="462292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462292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462292"/>
                    </a:lnTo>
                    <a:lnTo>
                      <a:pt x="0" y="462292"/>
                    </a:lnTo>
                    <a:close/>
                  </a:path>
                </a:pathLst>
              </a:custGeom>
              <a:solidFill>
                <a:srgbClr val="E6DFE6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67" name="TextBox 67"/>
              <p:cNvSpPr txBox="1"/>
              <p:nvPr/>
            </p:nvSpPr>
            <p:spPr>
              <a:xfrm>
                <a:off x="0" y="-57150"/>
                <a:ext cx="1031052" cy="5194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68" name="Group 68"/>
            <p:cNvGrpSpPr/>
            <p:nvPr/>
          </p:nvGrpSpPr>
          <p:grpSpPr>
            <a:xfrm>
              <a:off x="1028056" y="7767290"/>
              <a:ext cx="3914775" cy="1755265"/>
              <a:chOff x="0" y="0"/>
              <a:chExt cx="1031052" cy="462292"/>
            </a:xfrm>
          </p:grpSpPr>
          <p:sp>
            <p:nvSpPr>
              <p:cNvPr id="69" name="Freeform 69"/>
              <p:cNvSpPr/>
              <p:nvPr/>
            </p:nvSpPr>
            <p:spPr>
              <a:xfrm>
                <a:off x="0" y="0"/>
                <a:ext cx="1031052" cy="462292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462292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462292"/>
                    </a:lnTo>
                    <a:lnTo>
                      <a:pt x="0" y="462292"/>
                    </a:lnTo>
                    <a:close/>
                  </a:path>
                </a:pathLst>
              </a:custGeom>
              <a:solidFill>
                <a:srgbClr val="E6DFE6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70" name="TextBox 70"/>
              <p:cNvSpPr txBox="1"/>
              <p:nvPr/>
            </p:nvSpPr>
            <p:spPr>
              <a:xfrm>
                <a:off x="0" y="-57150"/>
                <a:ext cx="1031052" cy="5194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E1F58488-F056-2CED-9785-D051207F44AF}"/>
              </a:ext>
            </a:extLst>
          </p:cNvPr>
          <p:cNvGrpSpPr/>
          <p:nvPr/>
        </p:nvGrpSpPr>
        <p:grpSpPr>
          <a:xfrm>
            <a:off x="5133237" y="387543"/>
            <a:ext cx="3916157" cy="9071039"/>
            <a:chOff x="5133237" y="451516"/>
            <a:chExt cx="3916157" cy="9071039"/>
          </a:xfrm>
        </p:grpSpPr>
        <p:grpSp>
          <p:nvGrpSpPr>
            <p:cNvPr id="17" name="Group 17"/>
            <p:cNvGrpSpPr/>
            <p:nvPr/>
          </p:nvGrpSpPr>
          <p:grpSpPr>
            <a:xfrm>
              <a:off x="5133237" y="1644017"/>
              <a:ext cx="3914775" cy="2298418"/>
              <a:chOff x="0" y="0"/>
              <a:chExt cx="1031052" cy="605345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1031052" cy="605345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605345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605345"/>
                    </a:lnTo>
                    <a:lnTo>
                      <a:pt x="0" y="605345"/>
                    </a:lnTo>
                    <a:close/>
                  </a:path>
                </a:pathLst>
              </a:custGeom>
              <a:solidFill>
                <a:srgbClr val="F5E1D8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0" y="-57150"/>
                <a:ext cx="1031052" cy="66249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5134619" y="451516"/>
              <a:ext cx="3914775" cy="1085388"/>
              <a:chOff x="0" y="0"/>
              <a:chExt cx="1031052" cy="285864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1031052" cy="285864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285864">
                    <a:moveTo>
                      <a:pt x="100858" y="0"/>
                    </a:moveTo>
                    <a:lnTo>
                      <a:pt x="930194" y="0"/>
                    </a:lnTo>
                    <a:cubicBezTo>
                      <a:pt x="985896" y="0"/>
                      <a:pt x="1031052" y="45156"/>
                      <a:pt x="1031052" y="100858"/>
                    </a:cubicBezTo>
                    <a:lnTo>
                      <a:pt x="1031052" y="185005"/>
                    </a:lnTo>
                    <a:cubicBezTo>
                      <a:pt x="1031052" y="211755"/>
                      <a:pt x="1020426" y="237408"/>
                      <a:pt x="1001511" y="256323"/>
                    </a:cubicBezTo>
                    <a:cubicBezTo>
                      <a:pt x="982597" y="275238"/>
                      <a:pt x="956943" y="285864"/>
                      <a:pt x="930194" y="285864"/>
                    </a:cubicBezTo>
                    <a:lnTo>
                      <a:pt x="100858" y="285864"/>
                    </a:lnTo>
                    <a:cubicBezTo>
                      <a:pt x="74109" y="285864"/>
                      <a:pt x="48455" y="275238"/>
                      <a:pt x="29541" y="256323"/>
                    </a:cubicBezTo>
                    <a:cubicBezTo>
                      <a:pt x="10626" y="237408"/>
                      <a:pt x="0" y="211755"/>
                      <a:pt x="0" y="185005"/>
                    </a:cubicBezTo>
                    <a:lnTo>
                      <a:pt x="0" y="100858"/>
                    </a:lnTo>
                    <a:cubicBezTo>
                      <a:pt x="0" y="45156"/>
                      <a:pt x="45156" y="0"/>
                      <a:pt x="100858" y="0"/>
                    </a:cubicBezTo>
                    <a:close/>
                  </a:path>
                </a:pathLst>
              </a:custGeom>
              <a:solidFill>
                <a:srgbClr val="C03804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0" y="-76200"/>
                <a:ext cx="1031052" cy="36206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4619"/>
                  </a:lnSpc>
                </a:pPr>
                <a:r>
                  <a:rPr lang="en-US" sz="3299" b="1" dirty="0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Quarter 2 (Q2)</a:t>
                </a:r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>
              <a:off x="5134619" y="1644017"/>
              <a:ext cx="1257300" cy="543153"/>
              <a:chOff x="0" y="0"/>
              <a:chExt cx="331141" cy="143053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331141" cy="143053"/>
              </a:xfrm>
              <a:custGeom>
                <a:avLst/>
                <a:gdLst/>
                <a:ahLst/>
                <a:cxnLst/>
                <a:rect l="l" t="t" r="r" b="b"/>
                <a:pathLst>
                  <a:path w="331141" h="143053">
                    <a:moveTo>
                      <a:pt x="71526" y="0"/>
                    </a:moveTo>
                    <a:lnTo>
                      <a:pt x="259614" y="0"/>
                    </a:lnTo>
                    <a:cubicBezTo>
                      <a:pt x="299117" y="0"/>
                      <a:pt x="331141" y="32023"/>
                      <a:pt x="331141" y="71526"/>
                    </a:cubicBezTo>
                    <a:lnTo>
                      <a:pt x="331141" y="71526"/>
                    </a:lnTo>
                    <a:cubicBezTo>
                      <a:pt x="331141" y="90496"/>
                      <a:pt x="323605" y="108689"/>
                      <a:pt x="310191" y="122103"/>
                    </a:cubicBezTo>
                    <a:cubicBezTo>
                      <a:pt x="296777" y="135517"/>
                      <a:pt x="278584" y="143053"/>
                      <a:pt x="259614" y="143053"/>
                    </a:cubicBezTo>
                    <a:lnTo>
                      <a:pt x="71526" y="143053"/>
                    </a:lnTo>
                    <a:cubicBezTo>
                      <a:pt x="32023" y="143053"/>
                      <a:pt x="0" y="111029"/>
                      <a:pt x="0" y="71526"/>
                    </a:cubicBezTo>
                    <a:lnTo>
                      <a:pt x="0" y="71526"/>
                    </a:lnTo>
                    <a:cubicBezTo>
                      <a:pt x="0" y="32023"/>
                      <a:pt x="32023" y="0"/>
                      <a:pt x="71526" y="0"/>
                    </a:cubicBezTo>
                    <a:close/>
                  </a:path>
                </a:pathLst>
              </a:custGeom>
              <a:solidFill>
                <a:srgbClr val="C03804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-47625"/>
                <a:ext cx="331141" cy="1906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r>
                  <a:rPr lang="en-US" sz="2399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Apr</a:t>
                </a:r>
              </a:p>
            </p:txBody>
          </p:sp>
        </p:grpSp>
        <p:grpSp>
          <p:nvGrpSpPr>
            <p:cNvPr id="26" name="Group 26"/>
            <p:cNvGrpSpPr/>
            <p:nvPr/>
          </p:nvGrpSpPr>
          <p:grpSpPr>
            <a:xfrm>
              <a:off x="7792094" y="1644017"/>
              <a:ext cx="1257300" cy="543153"/>
              <a:chOff x="0" y="0"/>
              <a:chExt cx="331141" cy="143053"/>
            </a:xfrm>
          </p:grpSpPr>
          <p:sp>
            <p:nvSpPr>
              <p:cNvPr id="27" name="Freeform 27"/>
              <p:cNvSpPr/>
              <p:nvPr/>
            </p:nvSpPr>
            <p:spPr>
              <a:xfrm>
                <a:off x="0" y="0"/>
                <a:ext cx="331141" cy="143053"/>
              </a:xfrm>
              <a:custGeom>
                <a:avLst/>
                <a:gdLst/>
                <a:ahLst/>
                <a:cxnLst/>
                <a:rect l="l" t="t" r="r" b="b"/>
                <a:pathLst>
                  <a:path w="331141" h="143053">
                    <a:moveTo>
                      <a:pt x="71526" y="0"/>
                    </a:moveTo>
                    <a:lnTo>
                      <a:pt x="259614" y="0"/>
                    </a:lnTo>
                    <a:cubicBezTo>
                      <a:pt x="299117" y="0"/>
                      <a:pt x="331141" y="32023"/>
                      <a:pt x="331141" y="71526"/>
                    </a:cubicBezTo>
                    <a:lnTo>
                      <a:pt x="331141" y="71526"/>
                    </a:lnTo>
                    <a:cubicBezTo>
                      <a:pt x="331141" y="90496"/>
                      <a:pt x="323605" y="108689"/>
                      <a:pt x="310191" y="122103"/>
                    </a:cubicBezTo>
                    <a:cubicBezTo>
                      <a:pt x="296777" y="135517"/>
                      <a:pt x="278584" y="143053"/>
                      <a:pt x="259614" y="143053"/>
                    </a:cubicBezTo>
                    <a:lnTo>
                      <a:pt x="71526" y="143053"/>
                    </a:lnTo>
                    <a:cubicBezTo>
                      <a:pt x="32023" y="143053"/>
                      <a:pt x="0" y="111029"/>
                      <a:pt x="0" y="71526"/>
                    </a:cubicBezTo>
                    <a:lnTo>
                      <a:pt x="0" y="71526"/>
                    </a:lnTo>
                    <a:cubicBezTo>
                      <a:pt x="0" y="32023"/>
                      <a:pt x="32023" y="0"/>
                      <a:pt x="71526" y="0"/>
                    </a:cubicBezTo>
                    <a:close/>
                  </a:path>
                </a:pathLst>
              </a:custGeom>
              <a:solidFill>
                <a:srgbClr val="C03804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28" name="TextBox 28"/>
              <p:cNvSpPr txBox="1"/>
              <p:nvPr/>
            </p:nvSpPr>
            <p:spPr>
              <a:xfrm>
                <a:off x="0" y="-47625"/>
                <a:ext cx="331141" cy="1906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r>
                  <a:rPr lang="en-US" sz="2399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Jun</a:t>
                </a:r>
              </a:p>
            </p:txBody>
          </p:sp>
        </p:grpSp>
        <p:grpSp>
          <p:nvGrpSpPr>
            <p:cNvPr id="29" name="Group 29"/>
            <p:cNvGrpSpPr/>
            <p:nvPr/>
          </p:nvGrpSpPr>
          <p:grpSpPr>
            <a:xfrm>
              <a:off x="6463356" y="1644017"/>
              <a:ext cx="1257300" cy="543153"/>
              <a:chOff x="0" y="0"/>
              <a:chExt cx="331141" cy="143053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331141" cy="143053"/>
              </a:xfrm>
              <a:custGeom>
                <a:avLst/>
                <a:gdLst/>
                <a:ahLst/>
                <a:cxnLst/>
                <a:rect l="l" t="t" r="r" b="b"/>
                <a:pathLst>
                  <a:path w="331141" h="143053">
                    <a:moveTo>
                      <a:pt x="71526" y="0"/>
                    </a:moveTo>
                    <a:lnTo>
                      <a:pt x="259614" y="0"/>
                    </a:lnTo>
                    <a:cubicBezTo>
                      <a:pt x="299117" y="0"/>
                      <a:pt x="331141" y="32023"/>
                      <a:pt x="331141" y="71526"/>
                    </a:cubicBezTo>
                    <a:lnTo>
                      <a:pt x="331141" y="71526"/>
                    </a:lnTo>
                    <a:cubicBezTo>
                      <a:pt x="331141" y="90496"/>
                      <a:pt x="323605" y="108689"/>
                      <a:pt x="310191" y="122103"/>
                    </a:cubicBezTo>
                    <a:cubicBezTo>
                      <a:pt x="296777" y="135517"/>
                      <a:pt x="278584" y="143053"/>
                      <a:pt x="259614" y="143053"/>
                    </a:cubicBezTo>
                    <a:lnTo>
                      <a:pt x="71526" y="143053"/>
                    </a:lnTo>
                    <a:cubicBezTo>
                      <a:pt x="32023" y="143053"/>
                      <a:pt x="0" y="111029"/>
                      <a:pt x="0" y="71526"/>
                    </a:cubicBezTo>
                    <a:lnTo>
                      <a:pt x="0" y="71526"/>
                    </a:lnTo>
                    <a:cubicBezTo>
                      <a:pt x="0" y="32023"/>
                      <a:pt x="32023" y="0"/>
                      <a:pt x="71526" y="0"/>
                    </a:cubicBezTo>
                    <a:close/>
                  </a:path>
                </a:pathLst>
              </a:custGeom>
              <a:solidFill>
                <a:srgbClr val="C03804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0" y="-47625"/>
                <a:ext cx="331141" cy="1906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r>
                  <a:rPr lang="en-US" sz="2399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May</a:t>
                </a:r>
              </a:p>
            </p:txBody>
          </p:sp>
        </p:grpSp>
        <p:grpSp>
          <p:nvGrpSpPr>
            <p:cNvPr id="71" name="Group 71"/>
            <p:cNvGrpSpPr/>
            <p:nvPr/>
          </p:nvGrpSpPr>
          <p:grpSpPr>
            <a:xfrm>
              <a:off x="5133237" y="4047210"/>
              <a:ext cx="3914775" cy="1755265"/>
              <a:chOff x="0" y="0"/>
              <a:chExt cx="1031052" cy="462292"/>
            </a:xfrm>
          </p:grpSpPr>
          <p:sp>
            <p:nvSpPr>
              <p:cNvPr id="72" name="Freeform 72"/>
              <p:cNvSpPr/>
              <p:nvPr/>
            </p:nvSpPr>
            <p:spPr>
              <a:xfrm>
                <a:off x="0" y="0"/>
                <a:ext cx="1031052" cy="462292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462292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462292"/>
                    </a:lnTo>
                    <a:lnTo>
                      <a:pt x="0" y="462292"/>
                    </a:lnTo>
                    <a:close/>
                  </a:path>
                </a:pathLst>
              </a:custGeom>
              <a:solidFill>
                <a:srgbClr val="F5E1D8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73" name="TextBox 73"/>
              <p:cNvSpPr txBox="1"/>
              <p:nvPr/>
            </p:nvSpPr>
            <p:spPr>
              <a:xfrm>
                <a:off x="0" y="-57150"/>
                <a:ext cx="1031052" cy="5194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74" name="Group 74"/>
            <p:cNvGrpSpPr/>
            <p:nvPr/>
          </p:nvGrpSpPr>
          <p:grpSpPr>
            <a:xfrm>
              <a:off x="5134619" y="5907250"/>
              <a:ext cx="3914775" cy="1755265"/>
              <a:chOff x="0" y="0"/>
              <a:chExt cx="1031052" cy="462292"/>
            </a:xfrm>
          </p:grpSpPr>
          <p:sp>
            <p:nvSpPr>
              <p:cNvPr id="75" name="Freeform 75"/>
              <p:cNvSpPr/>
              <p:nvPr/>
            </p:nvSpPr>
            <p:spPr>
              <a:xfrm>
                <a:off x="0" y="0"/>
                <a:ext cx="1031052" cy="462292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462292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462292"/>
                    </a:lnTo>
                    <a:lnTo>
                      <a:pt x="0" y="462292"/>
                    </a:lnTo>
                    <a:close/>
                  </a:path>
                </a:pathLst>
              </a:custGeom>
              <a:solidFill>
                <a:srgbClr val="F5E1D8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76" name="TextBox 76"/>
              <p:cNvSpPr txBox="1"/>
              <p:nvPr/>
            </p:nvSpPr>
            <p:spPr>
              <a:xfrm>
                <a:off x="0" y="-57150"/>
                <a:ext cx="1031052" cy="5194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77" name="Group 77"/>
            <p:cNvGrpSpPr/>
            <p:nvPr/>
          </p:nvGrpSpPr>
          <p:grpSpPr>
            <a:xfrm>
              <a:off x="5134619" y="7767290"/>
              <a:ext cx="3914775" cy="1755265"/>
              <a:chOff x="0" y="0"/>
              <a:chExt cx="1031052" cy="462292"/>
            </a:xfrm>
          </p:grpSpPr>
          <p:sp>
            <p:nvSpPr>
              <p:cNvPr id="78" name="Freeform 78"/>
              <p:cNvSpPr/>
              <p:nvPr/>
            </p:nvSpPr>
            <p:spPr>
              <a:xfrm>
                <a:off x="0" y="0"/>
                <a:ext cx="1031052" cy="462292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462292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462292"/>
                    </a:lnTo>
                    <a:lnTo>
                      <a:pt x="0" y="462292"/>
                    </a:lnTo>
                    <a:close/>
                  </a:path>
                </a:pathLst>
              </a:custGeom>
              <a:solidFill>
                <a:srgbClr val="F5E1D8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79" name="TextBox 79"/>
              <p:cNvSpPr txBox="1"/>
              <p:nvPr/>
            </p:nvSpPr>
            <p:spPr>
              <a:xfrm>
                <a:off x="0" y="-57150"/>
                <a:ext cx="1031052" cy="5194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CA2D68D6-5590-7D93-E4DD-13EA614E9462}"/>
              </a:ext>
            </a:extLst>
          </p:cNvPr>
          <p:cNvGrpSpPr/>
          <p:nvPr/>
        </p:nvGrpSpPr>
        <p:grpSpPr>
          <a:xfrm>
            <a:off x="9239894" y="387543"/>
            <a:ext cx="3914775" cy="9084405"/>
            <a:chOff x="9239894" y="438150"/>
            <a:chExt cx="3914775" cy="9084405"/>
          </a:xfrm>
        </p:grpSpPr>
        <p:grpSp>
          <p:nvGrpSpPr>
            <p:cNvPr id="32" name="Group 32"/>
            <p:cNvGrpSpPr/>
            <p:nvPr/>
          </p:nvGrpSpPr>
          <p:grpSpPr>
            <a:xfrm>
              <a:off x="9239894" y="1630651"/>
              <a:ext cx="3914775" cy="2311784"/>
              <a:chOff x="0" y="0"/>
              <a:chExt cx="1031052" cy="608865"/>
            </a:xfrm>
          </p:grpSpPr>
          <p:sp>
            <p:nvSpPr>
              <p:cNvPr id="33" name="Freeform 33"/>
              <p:cNvSpPr/>
              <p:nvPr/>
            </p:nvSpPr>
            <p:spPr>
              <a:xfrm>
                <a:off x="0" y="0"/>
                <a:ext cx="1031052" cy="608865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608865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608865"/>
                    </a:lnTo>
                    <a:lnTo>
                      <a:pt x="0" y="608865"/>
                    </a:lnTo>
                    <a:close/>
                  </a:path>
                </a:pathLst>
              </a:custGeom>
              <a:solidFill>
                <a:srgbClr val="FDEADC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0" y="-57150"/>
                <a:ext cx="1031052" cy="6660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35" name="Group 35"/>
            <p:cNvGrpSpPr/>
            <p:nvPr/>
          </p:nvGrpSpPr>
          <p:grpSpPr>
            <a:xfrm>
              <a:off x="9239894" y="438150"/>
              <a:ext cx="3914775" cy="1085388"/>
              <a:chOff x="0" y="0"/>
              <a:chExt cx="1031052" cy="285864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0" y="0"/>
                <a:ext cx="1031052" cy="285864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285864">
                    <a:moveTo>
                      <a:pt x="100858" y="0"/>
                    </a:moveTo>
                    <a:lnTo>
                      <a:pt x="930194" y="0"/>
                    </a:lnTo>
                    <a:cubicBezTo>
                      <a:pt x="985896" y="0"/>
                      <a:pt x="1031052" y="45156"/>
                      <a:pt x="1031052" y="100858"/>
                    </a:cubicBezTo>
                    <a:lnTo>
                      <a:pt x="1031052" y="185005"/>
                    </a:lnTo>
                    <a:cubicBezTo>
                      <a:pt x="1031052" y="211755"/>
                      <a:pt x="1020426" y="237408"/>
                      <a:pt x="1001511" y="256323"/>
                    </a:cubicBezTo>
                    <a:cubicBezTo>
                      <a:pt x="982597" y="275238"/>
                      <a:pt x="956943" y="285864"/>
                      <a:pt x="930194" y="285864"/>
                    </a:cubicBezTo>
                    <a:lnTo>
                      <a:pt x="100858" y="285864"/>
                    </a:lnTo>
                    <a:cubicBezTo>
                      <a:pt x="74109" y="285864"/>
                      <a:pt x="48455" y="275238"/>
                      <a:pt x="29541" y="256323"/>
                    </a:cubicBezTo>
                    <a:cubicBezTo>
                      <a:pt x="10626" y="237408"/>
                      <a:pt x="0" y="211755"/>
                      <a:pt x="0" y="185005"/>
                    </a:cubicBezTo>
                    <a:lnTo>
                      <a:pt x="0" y="100858"/>
                    </a:lnTo>
                    <a:cubicBezTo>
                      <a:pt x="0" y="45156"/>
                      <a:pt x="45156" y="0"/>
                      <a:pt x="100858" y="0"/>
                    </a:cubicBezTo>
                    <a:close/>
                  </a:path>
                </a:pathLst>
              </a:custGeom>
              <a:solidFill>
                <a:srgbClr val="FF6C1F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37" name="TextBox 37"/>
              <p:cNvSpPr txBox="1"/>
              <p:nvPr/>
            </p:nvSpPr>
            <p:spPr>
              <a:xfrm>
                <a:off x="0" y="-76200"/>
                <a:ext cx="1031052" cy="36206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4619"/>
                  </a:lnSpc>
                </a:pPr>
                <a:r>
                  <a:rPr lang="en-US" sz="3299" b="1" dirty="0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Quarter 3 (Q3)</a:t>
                </a:r>
              </a:p>
            </p:txBody>
          </p:sp>
        </p:grpSp>
        <p:grpSp>
          <p:nvGrpSpPr>
            <p:cNvPr id="38" name="Group 38"/>
            <p:cNvGrpSpPr/>
            <p:nvPr/>
          </p:nvGrpSpPr>
          <p:grpSpPr>
            <a:xfrm>
              <a:off x="9239894" y="1630651"/>
              <a:ext cx="1257300" cy="543153"/>
              <a:chOff x="0" y="0"/>
              <a:chExt cx="331141" cy="143053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0" y="0"/>
                <a:ext cx="331141" cy="143053"/>
              </a:xfrm>
              <a:custGeom>
                <a:avLst/>
                <a:gdLst/>
                <a:ahLst/>
                <a:cxnLst/>
                <a:rect l="l" t="t" r="r" b="b"/>
                <a:pathLst>
                  <a:path w="331141" h="143053">
                    <a:moveTo>
                      <a:pt x="71526" y="0"/>
                    </a:moveTo>
                    <a:lnTo>
                      <a:pt x="259614" y="0"/>
                    </a:lnTo>
                    <a:cubicBezTo>
                      <a:pt x="299117" y="0"/>
                      <a:pt x="331141" y="32023"/>
                      <a:pt x="331141" y="71526"/>
                    </a:cubicBezTo>
                    <a:lnTo>
                      <a:pt x="331141" y="71526"/>
                    </a:lnTo>
                    <a:cubicBezTo>
                      <a:pt x="331141" y="90496"/>
                      <a:pt x="323605" y="108689"/>
                      <a:pt x="310191" y="122103"/>
                    </a:cubicBezTo>
                    <a:cubicBezTo>
                      <a:pt x="296777" y="135517"/>
                      <a:pt x="278584" y="143053"/>
                      <a:pt x="259614" y="143053"/>
                    </a:cubicBezTo>
                    <a:lnTo>
                      <a:pt x="71526" y="143053"/>
                    </a:lnTo>
                    <a:cubicBezTo>
                      <a:pt x="32023" y="143053"/>
                      <a:pt x="0" y="111029"/>
                      <a:pt x="0" y="71526"/>
                    </a:cubicBezTo>
                    <a:lnTo>
                      <a:pt x="0" y="71526"/>
                    </a:lnTo>
                    <a:cubicBezTo>
                      <a:pt x="0" y="32023"/>
                      <a:pt x="32023" y="0"/>
                      <a:pt x="71526" y="0"/>
                    </a:cubicBezTo>
                    <a:close/>
                  </a:path>
                </a:pathLst>
              </a:custGeom>
              <a:solidFill>
                <a:srgbClr val="FF6C1F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0" y="-47625"/>
                <a:ext cx="331141" cy="1906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r>
                  <a:rPr lang="en-US" sz="2399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Jul</a:t>
                </a:r>
              </a:p>
            </p:txBody>
          </p:sp>
        </p:grpSp>
        <p:grpSp>
          <p:nvGrpSpPr>
            <p:cNvPr id="41" name="Group 41"/>
            <p:cNvGrpSpPr/>
            <p:nvPr/>
          </p:nvGrpSpPr>
          <p:grpSpPr>
            <a:xfrm>
              <a:off x="11897369" y="1630651"/>
              <a:ext cx="1257300" cy="543153"/>
              <a:chOff x="0" y="0"/>
              <a:chExt cx="331141" cy="143053"/>
            </a:xfrm>
          </p:grpSpPr>
          <p:sp>
            <p:nvSpPr>
              <p:cNvPr id="42" name="Freeform 42"/>
              <p:cNvSpPr/>
              <p:nvPr/>
            </p:nvSpPr>
            <p:spPr>
              <a:xfrm>
                <a:off x="0" y="0"/>
                <a:ext cx="331141" cy="143053"/>
              </a:xfrm>
              <a:custGeom>
                <a:avLst/>
                <a:gdLst/>
                <a:ahLst/>
                <a:cxnLst/>
                <a:rect l="l" t="t" r="r" b="b"/>
                <a:pathLst>
                  <a:path w="331141" h="143053">
                    <a:moveTo>
                      <a:pt x="71526" y="0"/>
                    </a:moveTo>
                    <a:lnTo>
                      <a:pt x="259614" y="0"/>
                    </a:lnTo>
                    <a:cubicBezTo>
                      <a:pt x="299117" y="0"/>
                      <a:pt x="331141" y="32023"/>
                      <a:pt x="331141" y="71526"/>
                    </a:cubicBezTo>
                    <a:lnTo>
                      <a:pt x="331141" y="71526"/>
                    </a:lnTo>
                    <a:cubicBezTo>
                      <a:pt x="331141" y="90496"/>
                      <a:pt x="323605" y="108689"/>
                      <a:pt x="310191" y="122103"/>
                    </a:cubicBezTo>
                    <a:cubicBezTo>
                      <a:pt x="296777" y="135517"/>
                      <a:pt x="278584" y="143053"/>
                      <a:pt x="259614" y="143053"/>
                    </a:cubicBezTo>
                    <a:lnTo>
                      <a:pt x="71526" y="143053"/>
                    </a:lnTo>
                    <a:cubicBezTo>
                      <a:pt x="32023" y="143053"/>
                      <a:pt x="0" y="111029"/>
                      <a:pt x="0" y="71526"/>
                    </a:cubicBezTo>
                    <a:lnTo>
                      <a:pt x="0" y="71526"/>
                    </a:lnTo>
                    <a:cubicBezTo>
                      <a:pt x="0" y="32023"/>
                      <a:pt x="32023" y="0"/>
                      <a:pt x="71526" y="0"/>
                    </a:cubicBezTo>
                    <a:close/>
                  </a:path>
                </a:pathLst>
              </a:custGeom>
              <a:solidFill>
                <a:srgbClr val="FF6C1F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0" y="-47625"/>
                <a:ext cx="331141" cy="1906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r>
                  <a:rPr lang="en-US" sz="2399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Sep</a:t>
                </a:r>
              </a:p>
            </p:txBody>
          </p:sp>
        </p:grpSp>
        <p:grpSp>
          <p:nvGrpSpPr>
            <p:cNvPr id="44" name="Group 44"/>
            <p:cNvGrpSpPr/>
            <p:nvPr/>
          </p:nvGrpSpPr>
          <p:grpSpPr>
            <a:xfrm>
              <a:off x="10568631" y="1630651"/>
              <a:ext cx="1257300" cy="543153"/>
              <a:chOff x="0" y="0"/>
              <a:chExt cx="331141" cy="143053"/>
            </a:xfrm>
          </p:grpSpPr>
          <p:sp>
            <p:nvSpPr>
              <p:cNvPr id="45" name="Freeform 45"/>
              <p:cNvSpPr/>
              <p:nvPr/>
            </p:nvSpPr>
            <p:spPr>
              <a:xfrm>
                <a:off x="0" y="0"/>
                <a:ext cx="331141" cy="143053"/>
              </a:xfrm>
              <a:custGeom>
                <a:avLst/>
                <a:gdLst/>
                <a:ahLst/>
                <a:cxnLst/>
                <a:rect l="l" t="t" r="r" b="b"/>
                <a:pathLst>
                  <a:path w="331141" h="143053">
                    <a:moveTo>
                      <a:pt x="71526" y="0"/>
                    </a:moveTo>
                    <a:lnTo>
                      <a:pt x="259614" y="0"/>
                    </a:lnTo>
                    <a:cubicBezTo>
                      <a:pt x="299117" y="0"/>
                      <a:pt x="331141" y="32023"/>
                      <a:pt x="331141" y="71526"/>
                    </a:cubicBezTo>
                    <a:lnTo>
                      <a:pt x="331141" y="71526"/>
                    </a:lnTo>
                    <a:cubicBezTo>
                      <a:pt x="331141" y="90496"/>
                      <a:pt x="323605" y="108689"/>
                      <a:pt x="310191" y="122103"/>
                    </a:cubicBezTo>
                    <a:cubicBezTo>
                      <a:pt x="296777" y="135517"/>
                      <a:pt x="278584" y="143053"/>
                      <a:pt x="259614" y="143053"/>
                    </a:cubicBezTo>
                    <a:lnTo>
                      <a:pt x="71526" y="143053"/>
                    </a:lnTo>
                    <a:cubicBezTo>
                      <a:pt x="32023" y="143053"/>
                      <a:pt x="0" y="111029"/>
                      <a:pt x="0" y="71526"/>
                    </a:cubicBezTo>
                    <a:lnTo>
                      <a:pt x="0" y="71526"/>
                    </a:lnTo>
                    <a:cubicBezTo>
                      <a:pt x="0" y="32023"/>
                      <a:pt x="32023" y="0"/>
                      <a:pt x="71526" y="0"/>
                    </a:cubicBezTo>
                    <a:close/>
                  </a:path>
                </a:pathLst>
              </a:custGeom>
              <a:solidFill>
                <a:srgbClr val="FF6C1F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0" y="-47625"/>
                <a:ext cx="331141" cy="1906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r>
                  <a:rPr lang="en-US" sz="2399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Aug</a:t>
                </a:r>
              </a:p>
            </p:txBody>
          </p:sp>
        </p:grpSp>
        <p:grpSp>
          <p:nvGrpSpPr>
            <p:cNvPr id="80" name="Group 80"/>
            <p:cNvGrpSpPr/>
            <p:nvPr/>
          </p:nvGrpSpPr>
          <p:grpSpPr>
            <a:xfrm>
              <a:off x="9239894" y="4047210"/>
              <a:ext cx="3914775" cy="1755265"/>
              <a:chOff x="0" y="0"/>
              <a:chExt cx="1031052" cy="462292"/>
            </a:xfrm>
          </p:grpSpPr>
          <p:sp>
            <p:nvSpPr>
              <p:cNvPr id="81" name="Freeform 81"/>
              <p:cNvSpPr/>
              <p:nvPr/>
            </p:nvSpPr>
            <p:spPr>
              <a:xfrm>
                <a:off x="0" y="0"/>
                <a:ext cx="1031052" cy="462292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462292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462292"/>
                    </a:lnTo>
                    <a:lnTo>
                      <a:pt x="0" y="462292"/>
                    </a:lnTo>
                    <a:close/>
                  </a:path>
                </a:pathLst>
              </a:custGeom>
              <a:solidFill>
                <a:srgbClr val="FDEADC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82" name="TextBox 82"/>
              <p:cNvSpPr txBox="1"/>
              <p:nvPr/>
            </p:nvSpPr>
            <p:spPr>
              <a:xfrm>
                <a:off x="0" y="-57150"/>
                <a:ext cx="1031052" cy="5194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83" name="Group 83"/>
            <p:cNvGrpSpPr/>
            <p:nvPr/>
          </p:nvGrpSpPr>
          <p:grpSpPr>
            <a:xfrm>
              <a:off x="9239894" y="5907250"/>
              <a:ext cx="3914775" cy="1755265"/>
              <a:chOff x="0" y="0"/>
              <a:chExt cx="1031052" cy="462292"/>
            </a:xfrm>
          </p:grpSpPr>
          <p:sp>
            <p:nvSpPr>
              <p:cNvPr id="84" name="Freeform 84"/>
              <p:cNvSpPr/>
              <p:nvPr/>
            </p:nvSpPr>
            <p:spPr>
              <a:xfrm>
                <a:off x="0" y="0"/>
                <a:ext cx="1031052" cy="462292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462292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462292"/>
                    </a:lnTo>
                    <a:lnTo>
                      <a:pt x="0" y="462292"/>
                    </a:lnTo>
                    <a:close/>
                  </a:path>
                </a:pathLst>
              </a:custGeom>
              <a:solidFill>
                <a:srgbClr val="FDEADC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85" name="TextBox 85"/>
              <p:cNvSpPr txBox="1"/>
              <p:nvPr/>
            </p:nvSpPr>
            <p:spPr>
              <a:xfrm>
                <a:off x="0" y="-57150"/>
                <a:ext cx="1031052" cy="5194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86" name="Group 86"/>
            <p:cNvGrpSpPr/>
            <p:nvPr/>
          </p:nvGrpSpPr>
          <p:grpSpPr>
            <a:xfrm>
              <a:off x="9239894" y="7767290"/>
              <a:ext cx="3914775" cy="1755265"/>
              <a:chOff x="0" y="0"/>
              <a:chExt cx="1031052" cy="462292"/>
            </a:xfrm>
          </p:grpSpPr>
          <p:sp>
            <p:nvSpPr>
              <p:cNvPr id="87" name="Freeform 87"/>
              <p:cNvSpPr/>
              <p:nvPr/>
            </p:nvSpPr>
            <p:spPr>
              <a:xfrm>
                <a:off x="0" y="0"/>
                <a:ext cx="1031052" cy="462292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462292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462292"/>
                    </a:lnTo>
                    <a:lnTo>
                      <a:pt x="0" y="462292"/>
                    </a:lnTo>
                    <a:close/>
                  </a:path>
                </a:pathLst>
              </a:custGeom>
              <a:solidFill>
                <a:srgbClr val="FDEADC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88" name="TextBox 88"/>
              <p:cNvSpPr txBox="1"/>
              <p:nvPr/>
            </p:nvSpPr>
            <p:spPr>
              <a:xfrm>
                <a:off x="0" y="-57150"/>
                <a:ext cx="1031052" cy="5194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B095188-A2D1-6649-6D4C-2ED686E5B69D}"/>
              </a:ext>
            </a:extLst>
          </p:cNvPr>
          <p:cNvGrpSpPr/>
          <p:nvPr/>
        </p:nvGrpSpPr>
        <p:grpSpPr>
          <a:xfrm>
            <a:off x="13345169" y="387543"/>
            <a:ext cx="3914775" cy="9103455"/>
            <a:chOff x="13345169" y="419100"/>
            <a:chExt cx="3914775" cy="9103455"/>
          </a:xfrm>
        </p:grpSpPr>
        <p:grpSp>
          <p:nvGrpSpPr>
            <p:cNvPr id="47" name="Group 47"/>
            <p:cNvGrpSpPr/>
            <p:nvPr/>
          </p:nvGrpSpPr>
          <p:grpSpPr>
            <a:xfrm>
              <a:off x="13345169" y="1624967"/>
              <a:ext cx="3914775" cy="2298418"/>
              <a:chOff x="0" y="0"/>
              <a:chExt cx="1031052" cy="605345"/>
            </a:xfrm>
          </p:grpSpPr>
          <p:sp>
            <p:nvSpPr>
              <p:cNvPr id="48" name="Freeform 48"/>
              <p:cNvSpPr/>
              <p:nvPr/>
            </p:nvSpPr>
            <p:spPr>
              <a:xfrm>
                <a:off x="0" y="0"/>
                <a:ext cx="1031052" cy="605345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605345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605345"/>
                    </a:lnTo>
                    <a:lnTo>
                      <a:pt x="0" y="605345"/>
                    </a:lnTo>
                    <a:close/>
                  </a:path>
                </a:pathLst>
              </a:custGeom>
              <a:solidFill>
                <a:srgbClr val="FEF5E4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49" name="TextBox 49"/>
              <p:cNvSpPr txBox="1"/>
              <p:nvPr/>
            </p:nvSpPr>
            <p:spPr>
              <a:xfrm>
                <a:off x="0" y="-57150"/>
                <a:ext cx="1031052" cy="66249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50" name="Group 50"/>
            <p:cNvGrpSpPr/>
            <p:nvPr/>
          </p:nvGrpSpPr>
          <p:grpSpPr>
            <a:xfrm>
              <a:off x="13345169" y="419100"/>
              <a:ext cx="3914775" cy="1085388"/>
              <a:chOff x="0" y="0"/>
              <a:chExt cx="1031052" cy="285864"/>
            </a:xfrm>
          </p:grpSpPr>
          <p:sp>
            <p:nvSpPr>
              <p:cNvPr id="51" name="Freeform 51"/>
              <p:cNvSpPr/>
              <p:nvPr/>
            </p:nvSpPr>
            <p:spPr>
              <a:xfrm>
                <a:off x="0" y="0"/>
                <a:ext cx="1031052" cy="285864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285864">
                    <a:moveTo>
                      <a:pt x="100858" y="0"/>
                    </a:moveTo>
                    <a:lnTo>
                      <a:pt x="930194" y="0"/>
                    </a:lnTo>
                    <a:cubicBezTo>
                      <a:pt x="985896" y="0"/>
                      <a:pt x="1031052" y="45156"/>
                      <a:pt x="1031052" y="100858"/>
                    </a:cubicBezTo>
                    <a:lnTo>
                      <a:pt x="1031052" y="185005"/>
                    </a:lnTo>
                    <a:cubicBezTo>
                      <a:pt x="1031052" y="211755"/>
                      <a:pt x="1020426" y="237408"/>
                      <a:pt x="1001511" y="256323"/>
                    </a:cubicBezTo>
                    <a:cubicBezTo>
                      <a:pt x="982597" y="275238"/>
                      <a:pt x="956943" y="285864"/>
                      <a:pt x="930194" y="285864"/>
                    </a:cubicBezTo>
                    <a:lnTo>
                      <a:pt x="100858" y="285864"/>
                    </a:lnTo>
                    <a:cubicBezTo>
                      <a:pt x="74109" y="285864"/>
                      <a:pt x="48455" y="275238"/>
                      <a:pt x="29541" y="256323"/>
                    </a:cubicBezTo>
                    <a:cubicBezTo>
                      <a:pt x="10626" y="237408"/>
                      <a:pt x="0" y="211755"/>
                      <a:pt x="0" y="185005"/>
                    </a:cubicBezTo>
                    <a:lnTo>
                      <a:pt x="0" y="100858"/>
                    </a:lnTo>
                    <a:cubicBezTo>
                      <a:pt x="0" y="45156"/>
                      <a:pt x="45156" y="0"/>
                      <a:pt x="100858" y="0"/>
                    </a:cubicBezTo>
                    <a:close/>
                  </a:path>
                </a:pathLst>
              </a:custGeom>
              <a:solidFill>
                <a:srgbClr val="FFBD52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52" name="TextBox 52"/>
              <p:cNvSpPr txBox="1"/>
              <p:nvPr/>
            </p:nvSpPr>
            <p:spPr>
              <a:xfrm>
                <a:off x="0" y="-76200"/>
                <a:ext cx="1031052" cy="36206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4619"/>
                  </a:lnSpc>
                </a:pPr>
                <a:r>
                  <a:rPr lang="en-US" sz="3299" b="1" dirty="0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Quarter 4 (Q4)</a:t>
                </a:r>
              </a:p>
            </p:txBody>
          </p:sp>
        </p:grpSp>
        <p:grpSp>
          <p:nvGrpSpPr>
            <p:cNvPr id="53" name="Group 53"/>
            <p:cNvGrpSpPr/>
            <p:nvPr/>
          </p:nvGrpSpPr>
          <p:grpSpPr>
            <a:xfrm>
              <a:off x="13345169" y="1611601"/>
              <a:ext cx="1257300" cy="543153"/>
              <a:chOff x="0" y="0"/>
              <a:chExt cx="331141" cy="143053"/>
            </a:xfrm>
          </p:grpSpPr>
          <p:sp>
            <p:nvSpPr>
              <p:cNvPr id="54" name="Freeform 54"/>
              <p:cNvSpPr/>
              <p:nvPr/>
            </p:nvSpPr>
            <p:spPr>
              <a:xfrm>
                <a:off x="0" y="0"/>
                <a:ext cx="331141" cy="143053"/>
              </a:xfrm>
              <a:custGeom>
                <a:avLst/>
                <a:gdLst/>
                <a:ahLst/>
                <a:cxnLst/>
                <a:rect l="l" t="t" r="r" b="b"/>
                <a:pathLst>
                  <a:path w="331141" h="143053">
                    <a:moveTo>
                      <a:pt x="71526" y="0"/>
                    </a:moveTo>
                    <a:lnTo>
                      <a:pt x="259614" y="0"/>
                    </a:lnTo>
                    <a:cubicBezTo>
                      <a:pt x="299117" y="0"/>
                      <a:pt x="331141" y="32023"/>
                      <a:pt x="331141" y="71526"/>
                    </a:cubicBezTo>
                    <a:lnTo>
                      <a:pt x="331141" y="71526"/>
                    </a:lnTo>
                    <a:cubicBezTo>
                      <a:pt x="331141" y="90496"/>
                      <a:pt x="323605" y="108689"/>
                      <a:pt x="310191" y="122103"/>
                    </a:cubicBezTo>
                    <a:cubicBezTo>
                      <a:pt x="296777" y="135517"/>
                      <a:pt x="278584" y="143053"/>
                      <a:pt x="259614" y="143053"/>
                    </a:cubicBezTo>
                    <a:lnTo>
                      <a:pt x="71526" y="143053"/>
                    </a:lnTo>
                    <a:cubicBezTo>
                      <a:pt x="32023" y="143053"/>
                      <a:pt x="0" y="111029"/>
                      <a:pt x="0" y="71526"/>
                    </a:cubicBezTo>
                    <a:lnTo>
                      <a:pt x="0" y="71526"/>
                    </a:lnTo>
                    <a:cubicBezTo>
                      <a:pt x="0" y="32023"/>
                      <a:pt x="32023" y="0"/>
                      <a:pt x="71526" y="0"/>
                    </a:cubicBezTo>
                    <a:close/>
                  </a:path>
                </a:pathLst>
              </a:custGeom>
              <a:solidFill>
                <a:srgbClr val="FFBD52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55" name="TextBox 55"/>
              <p:cNvSpPr txBox="1"/>
              <p:nvPr/>
            </p:nvSpPr>
            <p:spPr>
              <a:xfrm>
                <a:off x="0" y="-47625"/>
                <a:ext cx="331141" cy="1906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r>
                  <a:rPr lang="en-US" sz="2399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Oct</a:t>
                </a:r>
              </a:p>
            </p:txBody>
          </p:sp>
        </p:grpSp>
        <p:grpSp>
          <p:nvGrpSpPr>
            <p:cNvPr id="56" name="Group 56"/>
            <p:cNvGrpSpPr/>
            <p:nvPr/>
          </p:nvGrpSpPr>
          <p:grpSpPr>
            <a:xfrm>
              <a:off x="16002644" y="1611601"/>
              <a:ext cx="1257300" cy="543153"/>
              <a:chOff x="0" y="0"/>
              <a:chExt cx="331141" cy="143053"/>
            </a:xfrm>
          </p:grpSpPr>
          <p:sp>
            <p:nvSpPr>
              <p:cNvPr id="57" name="Freeform 57"/>
              <p:cNvSpPr/>
              <p:nvPr/>
            </p:nvSpPr>
            <p:spPr>
              <a:xfrm>
                <a:off x="0" y="0"/>
                <a:ext cx="331141" cy="143053"/>
              </a:xfrm>
              <a:custGeom>
                <a:avLst/>
                <a:gdLst/>
                <a:ahLst/>
                <a:cxnLst/>
                <a:rect l="l" t="t" r="r" b="b"/>
                <a:pathLst>
                  <a:path w="331141" h="143053">
                    <a:moveTo>
                      <a:pt x="71526" y="0"/>
                    </a:moveTo>
                    <a:lnTo>
                      <a:pt x="259614" y="0"/>
                    </a:lnTo>
                    <a:cubicBezTo>
                      <a:pt x="299117" y="0"/>
                      <a:pt x="331141" y="32023"/>
                      <a:pt x="331141" y="71526"/>
                    </a:cubicBezTo>
                    <a:lnTo>
                      <a:pt x="331141" y="71526"/>
                    </a:lnTo>
                    <a:cubicBezTo>
                      <a:pt x="331141" y="90496"/>
                      <a:pt x="323605" y="108689"/>
                      <a:pt x="310191" y="122103"/>
                    </a:cubicBezTo>
                    <a:cubicBezTo>
                      <a:pt x="296777" y="135517"/>
                      <a:pt x="278584" y="143053"/>
                      <a:pt x="259614" y="143053"/>
                    </a:cubicBezTo>
                    <a:lnTo>
                      <a:pt x="71526" y="143053"/>
                    </a:lnTo>
                    <a:cubicBezTo>
                      <a:pt x="32023" y="143053"/>
                      <a:pt x="0" y="111029"/>
                      <a:pt x="0" y="71526"/>
                    </a:cubicBezTo>
                    <a:lnTo>
                      <a:pt x="0" y="71526"/>
                    </a:lnTo>
                    <a:cubicBezTo>
                      <a:pt x="0" y="32023"/>
                      <a:pt x="32023" y="0"/>
                      <a:pt x="71526" y="0"/>
                    </a:cubicBezTo>
                    <a:close/>
                  </a:path>
                </a:pathLst>
              </a:custGeom>
              <a:solidFill>
                <a:srgbClr val="FFBD52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58" name="TextBox 58"/>
              <p:cNvSpPr txBox="1"/>
              <p:nvPr/>
            </p:nvSpPr>
            <p:spPr>
              <a:xfrm>
                <a:off x="0" y="-47625"/>
                <a:ext cx="331141" cy="1906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r>
                  <a:rPr lang="en-US" sz="2399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Dec</a:t>
                </a:r>
              </a:p>
            </p:txBody>
          </p:sp>
        </p:grpSp>
        <p:grpSp>
          <p:nvGrpSpPr>
            <p:cNvPr id="59" name="Group 59"/>
            <p:cNvGrpSpPr/>
            <p:nvPr/>
          </p:nvGrpSpPr>
          <p:grpSpPr>
            <a:xfrm>
              <a:off x="14673906" y="1611601"/>
              <a:ext cx="1257300" cy="543153"/>
              <a:chOff x="0" y="0"/>
              <a:chExt cx="331141" cy="143053"/>
            </a:xfrm>
          </p:grpSpPr>
          <p:sp>
            <p:nvSpPr>
              <p:cNvPr id="60" name="Freeform 60"/>
              <p:cNvSpPr/>
              <p:nvPr/>
            </p:nvSpPr>
            <p:spPr>
              <a:xfrm>
                <a:off x="0" y="0"/>
                <a:ext cx="331141" cy="143053"/>
              </a:xfrm>
              <a:custGeom>
                <a:avLst/>
                <a:gdLst/>
                <a:ahLst/>
                <a:cxnLst/>
                <a:rect l="l" t="t" r="r" b="b"/>
                <a:pathLst>
                  <a:path w="331141" h="143053">
                    <a:moveTo>
                      <a:pt x="71526" y="0"/>
                    </a:moveTo>
                    <a:lnTo>
                      <a:pt x="259614" y="0"/>
                    </a:lnTo>
                    <a:cubicBezTo>
                      <a:pt x="299117" y="0"/>
                      <a:pt x="331141" y="32023"/>
                      <a:pt x="331141" y="71526"/>
                    </a:cubicBezTo>
                    <a:lnTo>
                      <a:pt x="331141" y="71526"/>
                    </a:lnTo>
                    <a:cubicBezTo>
                      <a:pt x="331141" y="90496"/>
                      <a:pt x="323605" y="108689"/>
                      <a:pt x="310191" y="122103"/>
                    </a:cubicBezTo>
                    <a:cubicBezTo>
                      <a:pt x="296777" y="135517"/>
                      <a:pt x="278584" y="143053"/>
                      <a:pt x="259614" y="143053"/>
                    </a:cubicBezTo>
                    <a:lnTo>
                      <a:pt x="71526" y="143053"/>
                    </a:lnTo>
                    <a:cubicBezTo>
                      <a:pt x="32023" y="143053"/>
                      <a:pt x="0" y="111029"/>
                      <a:pt x="0" y="71526"/>
                    </a:cubicBezTo>
                    <a:lnTo>
                      <a:pt x="0" y="71526"/>
                    </a:lnTo>
                    <a:cubicBezTo>
                      <a:pt x="0" y="32023"/>
                      <a:pt x="32023" y="0"/>
                      <a:pt x="71526" y="0"/>
                    </a:cubicBezTo>
                    <a:close/>
                  </a:path>
                </a:pathLst>
              </a:custGeom>
              <a:solidFill>
                <a:srgbClr val="FFBD52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61" name="TextBox 61"/>
              <p:cNvSpPr txBox="1"/>
              <p:nvPr/>
            </p:nvSpPr>
            <p:spPr>
              <a:xfrm>
                <a:off x="0" y="-47625"/>
                <a:ext cx="331141" cy="1906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359"/>
                  </a:lnSpc>
                </a:pPr>
                <a:r>
                  <a:rPr lang="en-US" sz="2399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Nov</a:t>
                </a:r>
              </a:p>
            </p:txBody>
          </p:sp>
        </p:grpSp>
        <p:grpSp>
          <p:nvGrpSpPr>
            <p:cNvPr id="89" name="Group 89"/>
            <p:cNvGrpSpPr/>
            <p:nvPr/>
          </p:nvGrpSpPr>
          <p:grpSpPr>
            <a:xfrm>
              <a:off x="13345169" y="4047210"/>
              <a:ext cx="3914775" cy="1755265"/>
              <a:chOff x="0" y="0"/>
              <a:chExt cx="1031052" cy="462292"/>
            </a:xfrm>
          </p:grpSpPr>
          <p:sp>
            <p:nvSpPr>
              <p:cNvPr id="90" name="Freeform 90"/>
              <p:cNvSpPr/>
              <p:nvPr/>
            </p:nvSpPr>
            <p:spPr>
              <a:xfrm>
                <a:off x="0" y="0"/>
                <a:ext cx="1031052" cy="462292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462292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462292"/>
                    </a:lnTo>
                    <a:lnTo>
                      <a:pt x="0" y="462292"/>
                    </a:lnTo>
                    <a:close/>
                  </a:path>
                </a:pathLst>
              </a:custGeom>
              <a:solidFill>
                <a:srgbClr val="FEF5E4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91" name="TextBox 91"/>
              <p:cNvSpPr txBox="1"/>
              <p:nvPr/>
            </p:nvSpPr>
            <p:spPr>
              <a:xfrm>
                <a:off x="0" y="-57150"/>
                <a:ext cx="1031052" cy="5194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92" name="Group 92"/>
            <p:cNvGrpSpPr/>
            <p:nvPr/>
          </p:nvGrpSpPr>
          <p:grpSpPr>
            <a:xfrm>
              <a:off x="13345169" y="5907250"/>
              <a:ext cx="3914775" cy="1755265"/>
              <a:chOff x="0" y="0"/>
              <a:chExt cx="1031052" cy="462292"/>
            </a:xfrm>
          </p:grpSpPr>
          <p:sp>
            <p:nvSpPr>
              <p:cNvPr id="93" name="Freeform 93"/>
              <p:cNvSpPr/>
              <p:nvPr/>
            </p:nvSpPr>
            <p:spPr>
              <a:xfrm>
                <a:off x="0" y="0"/>
                <a:ext cx="1031052" cy="462292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462292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462292"/>
                    </a:lnTo>
                    <a:lnTo>
                      <a:pt x="0" y="462292"/>
                    </a:lnTo>
                    <a:close/>
                  </a:path>
                </a:pathLst>
              </a:custGeom>
              <a:solidFill>
                <a:srgbClr val="FEF5E4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94" name="TextBox 94"/>
              <p:cNvSpPr txBox="1"/>
              <p:nvPr/>
            </p:nvSpPr>
            <p:spPr>
              <a:xfrm>
                <a:off x="0" y="-57150"/>
                <a:ext cx="1031052" cy="5194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  <p:grpSp>
          <p:nvGrpSpPr>
            <p:cNvPr id="95" name="Group 95"/>
            <p:cNvGrpSpPr/>
            <p:nvPr/>
          </p:nvGrpSpPr>
          <p:grpSpPr>
            <a:xfrm>
              <a:off x="13345169" y="7767290"/>
              <a:ext cx="3914775" cy="1755265"/>
              <a:chOff x="0" y="0"/>
              <a:chExt cx="1031052" cy="462292"/>
            </a:xfrm>
          </p:grpSpPr>
          <p:sp>
            <p:nvSpPr>
              <p:cNvPr id="96" name="Freeform 96"/>
              <p:cNvSpPr/>
              <p:nvPr/>
            </p:nvSpPr>
            <p:spPr>
              <a:xfrm>
                <a:off x="0" y="0"/>
                <a:ext cx="1031052" cy="462292"/>
              </a:xfrm>
              <a:custGeom>
                <a:avLst/>
                <a:gdLst/>
                <a:ahLst/>
                <a:cxnLst/>
                <a:rect l="l" t="t" r="r" b="b"/>
                <a:pathLst>
                  <a:path w="1031052" h="462292">
                    <a:moveTo>
                      <a:pt x="0" y="0"/>
                    </a:moveTo>
                    <a:lnTo>
                      <a:pt x="1031052" y="0"/>
                    </a:lnTo>
                    <a:lnTo>
                      <a:pt x="1031052" y="462292"/>
                    </a:lnTo>
                    <a:lnTo>
                      <a:pt x="0" y="462292"/>
                    </a:lnTo>
                    <a:close/>
                  </a:path>
                </a:pathLst>
              </a:custGeom>
              <a:solidFill>
                <a:srgbClr val="FEF5E4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97" name="TextBox 97"/>
              <p:cNvSpPr txBox="1"/>
              <p:nvPr/>
            </p:nvSpPr>
            <p:spPr>
              <a:xfrm>
                <a:off x="0" y="-57150"/>
                <a:ext cx="1031052" cy="5194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</p:grpSp>
      <p:grpSp>
        <p:nvGrpSpPr>
          <p:cNvPr id="98" name="Group 98"/>
          <p:cNvGrpSpPr/>
          <p:nvPr/>
        </p:nvGrpSpPr>
        <p:grpSpPr>
          <a:xfrm>
            <a:off x="1021974" y="2461437"/>
            <a:ext cx="2218767" cy="1378848"/>
            <a:chOff x="-7386" y="0"/>
            <a:chExt cx="2147731" cy="1580353"/>
          </a:xfrm>
        </p:grpSpPr>
        <p:grpSp>
          <p:nvGrpSpPr>
            <p:cNvPr id="99" name="Group 99"/>
            <p:cNvGrpSpPr/>
            <p:nvPr/>
          </p:nvGrpSpPr>
          <p:grpSpPr>
            <a:xfrm>
              <a:off x="-7386" y="0"/>
              <a:ext cx="2147731" cy="783341"/>
              <a:chOff x="-1459" y="0"/>
              <a:chExt cx="424243" cy="154734"/>
            </a:xfrm>
          </p:grpSpPr>
          <p:sp>
            <p:nvSpPr>
              <p:cNvPr id="100" name="Freeform 100"/>
              <p:cNvSpPr/>
              <p:nvPr/>
            </p:nvSpPr>
            <p:spPr>
              <a:xfrm>
                <a:off x="0" y="0"/>
                <a:ext cx="422784" cy="154734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502955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01" name="TextBox 101"/>
              <p:cNvSpPr txBox="1"/>
              <p:nvPr/>
            </p:nvSpPr>
            <p:spPr>
              <a:xfrm>
                <a:off x="-1459" y="69402"/>
                <a:ext cx="422578" cy="1279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r>
                  <a:rPr lang="en-US" sz="1850" b="1" dirty="0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AA 2025 /Q1 2026 OPG</a:t>
                </a:r>
              </a:p>
            </p:txBody>
          </p:sp>
        </p:grpSp>
        <p:grpSp>
          <p:nvGrpSpPr>
            <p:cNvPr id="102" name="Group 102"/>
            <p:cNvGrpSpPr/>
            <p:nvPr/>
          </p:nvGrpSpPr>
          <p:grpSpPr>
            <a:xfrm>
              <a:off x="0" y="652351"/>
              <a:ext cx="2140345" cy="928002"/>
              <a:chOff x="0" y="-28575"/>
              <a:chExt cx="422784" cy="183309"/>
            </a:xfrm>
          </p:grpSpPr>
          <p:sp>
            <p:nvSpPr>
              <p:cNvPr id="103" name="Freeform 103"/>
              <p:cNvSpPr/>
              <p:nvPr/>
            </p:nvSpPr>
            <p:spPr>
              <a:xfrm>
                <a:off x="0" y="-2437"/>
                <a:ext cx="422784" cy="126461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502955"/>
                </a:solidFill>
                <a:prstDash val="dash"/>
                <a:miter/>
              </a:ln>
            </p:spPr>
            <p:txBody>
              <a:bodyPr lIns="91440" tIns="45720" rIns="91440" bIns="45720" anchor="t"/>
              <a:lstStyle/>
              <a:p>
                <a:r>
                  <a:rPr lang="en-NZ" dirty="0"/>
                  <a:t>Publish: 5 Dec</a:t>
                </a:r>
              </a:p>
              <a:p>
                <a:r>
                  <a:rPr lang="en-NZ" dirty="0"/>
                  <a:t>Payment: 5 Jan</a:t>
                </a:r>
                <a:endParaRPr lang="en-NZ" dirty="0">
                  <a:ea typeface="Calibri"/>
                  <a:cs typeface="Calibri"/>
                </a:endParaRPr>
              </a:p>
            </p:txBody>
          </p:sp>
          <p:sp>
            <p:nvSpPr>
              <p:cNvPr id="104" name="TextBox 104"/>
              <p:cNvSpPr txBox="1"/>
              <p:nvPr/>
            </p:nvSpPr>
            <p:spPr>
              <a:xfrm>
                <a:off x="0" y="-28575"/>
                <a:ext cx="422784" cy="18330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680"/>
                  </a:lnSpc>
                </a:pPr>
                <a:endParaRPr/>
              </a:p>
            </p:txBody>
          </p:sp>
        </p:grpSp>
      </p:grpSp>
      <p:grpSp>
        <p:nvGrpSpPr>
          <p:cNvPr id="105" name="Group 105"/>
          <p:cNvGrpSpPr/>
          <p:nvPr/>
        </p:nvGrpSpPr>
        <p:grpSpPr>
          <a:xfrm>
            <a:off x="4560157" y="2461437"/>
            <a:ext cx="1905296" cy="1172764"/>
            <a:chOff x="0" y="-21430"/>
            <a:chExt cx="2140345" cy="1601783"/>
          </a:xfrm>
        </p:grpSpPr>
        <p:grpSp>
          <p:nvGrpSpPr>
            <p:cNvPr id="106" name="Group 106"/>
            <p:cNvGrpSpPr/>
            <p:nvPr/>
          </p:nvGrpSpPr>
          <p:grpSpPr>
            <a:xfrm>
              <a:off x="0" y="-21430"/>
              <a:ext cx="2140345" cy="804771"/>
              <a:chOff x="0" y="-4233"/>
              <a:chExt cx="422784" cy="158967"/>
            </a:xfrm>
          </p:grpSpPr>
          <p:sp>
            <p:nvSpPr>
              <p:cNvPr id="107" name="Freeform 107"/>
              <p:cNvSpPr/>
              <p:nvPr/>
            </p:nvSpPr>
            <p:spPr>
              <a:xfrm>
                <a:off x="0" y="0"/>
                <a:ext cx="422784" cy="154734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C03804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08" name="TextBox 108"/>
              <p:cNvSpPr txBox="1"/>
              <p:nvPr/>
            </p:nvSpPr>
            <p:spPr>
              <a:xfrm>
                <a:off x="18815" y="-4233"/>
                <a:ext cx="403969" cy="15896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r>
                  <a:rPr lang="en-US" sz="1850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Q2 OPG</a:t>
                </a:r>
              </a:p>
            </p:txBody>
          </p:sp>
        </p:grpSp>
        <p:grpSp>
          <p:nvGrpSpPr>
            <p:cNvPr id="109" name="Group 109"/>
            <p:cNvGrpSpPr/>
            <p:nvPr/>
          </p:nvGrpSpPr>
          <p:grpSpPr>
            <a:xfrm>
              <a:off x="0" y="797012"/>
              <a:ext cx="2140345" cy="783341"/>
              <a:chOff x="0" y="0"/>
              <a:chExt cx="422784" cy="154734"/>
            </a:xfrm>
          </p:grpSpPr>
          <p:sp>
            <p:nvSpPr>
              <p:cNvPr id="110" name="Freeform 110"/>
              <p:cNvSpPr/>
              <p:nvPr/>
            </p:nvSpPr>
            <p:spPr>
              <a:xfrm>
                <a:off x="0" y="0"/>
                <a:ext cx="422784" cy="154734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C03804"/>
                </a:solidFill>
                <a:prstDash val="dash"/>
                <a:miter/>
              </a:ln>
            </p:spPr>
            <p:txBody>
              <a:bodyPr lIns="91440" tIns="45720" rIns="91440" bIns="45720" anchor="t"/>
              <a:lstStyle/>
              <a:p>
                <a:r>
                  <a:rPr lang="en-NZ" dirty="0"/>
                  <a:t>Publish: 26 Mar</a:t>
                </a:r>
              </a:p>
              <a:p>
                <a:r>
                  <a:rPr lang="en-NZ" dirty="0"/>
                  <a:t>Payment: 1 Apr</a:t>
                </a:r>
                <a:endParaRPr lang="en-NZ" dirty="0">
                  <a:ea typeface="Calibri"/>
                  <a:cs typeface="Calibri"/>
                </a:endParaRPr>
              </a:p>
              <a:p>
                <a:endParaRPr lang="en-NZ" dirty="0"/>
              </a:p>
            </p:txBody>
          </p:sp>
          <p:sp>
            <p:nvSpPr>
              <p:cNvPr id="111" name="TextBox 111"/>
              <p:cNvSpPr txBox="1"/>
              <p:nvPr/>
            </p:nvSpPr>
            <p:spPr>
              <a:xfrm>
                <a:off x="0" y="-28575"/>
                <a:ext cx="422784" cy="18330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680"/>
                  </a:lnSpc>
                </a:pPr>
                <a:endParaRPr/>
              </a:p>
            </p:txBody>
          </p:sp>
        </p:grpSp>
      </p:grpSp>
      <p:grpSp>
        <p:nvGrpSpPr>
          <p:cNvPr id="112" name="Group 112"/>
          <p:cNvGrpSpPr/>
          <p:nvPr/>
        </p:nvGrpSpPr>
        <p:grpSpPr>
          <a:xfrm>
            <a:off x="8556106" y="2461437"/>
            <a:ext cx="1605258" cy="1201338"/>
            <a:chOff x="0" y="-21430"/>
            <a:chExt cx="2140345" cy="1601783"/>
          </a:xfrm>
        </p:grpSpPr>
        <p:grpSp>
          <p:nvGrpSpPr>
            <p:cNvPr id="113" name="Group 113"/>
            <p:cNvGrpSpPr/>
            <p:nvPr/>
          </p:nvGrpSpPr>
          <p:grpSpPr>
            <a:xfrm>
              <a:off x="0" y="-21430"/>
              <a:ext cx="2140345" cy="804771"/>
              <a:chOff x="0" y="-4233"/>
              <a:chExt cx="422784" cy="158967"/>
            </a:xfrm>
          </p:grpSpPr>
          <p:sp>
            <p:nvSpPr>
              <p:cNvPr id="114" name="Freeform 114"/>
              <p:cNvSpPr/>
              <p:nvPr/>
            </p:nvSpPr>
            <p:spPr>
              <a:xfrm>
                <a:off x="0" y="0"/>
                <a:ext cx="422784" cy="154734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FF6C1F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15" name="TextBox 115"/>
              <p:cNvSpPr txBox="1"/>
              <p:nvPr/>
            </p:nvSpPr>
            <p:spPr>
              <a:xfrm>
                <a:off x="0" y="-4233"/>
                <a:ext cx="422784" cy="15896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r>
                  <a:rPr lang="en-US" sz="1850" b="1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Q3 OPG</a:t>
                </a:r>
              </a:p>
            </p:txBody>
          </p:sp>
        </p:grpSp>
        <p:grpSp>
          <p:nvGrpSpPr>
            <p:cNvPr id="116" name="Group 116"/>
            <p:cNvGrpSpPr/>
            <p:nvPr/>
          </p:nvGrpSpPr>
          <p:grpSpPr>
            <a:xfrm>
              <a:off x="0" y="797012"/>
              <a:ext cx="2140345" cy="783341"/>
              <a:chOff x="0" y="0"/>
              <a:chExt cx="422784" cy="154734"/>
            </a:xfrm>
          </p:grpSpPr>
          <p:sp>
            <p:nvSpPr>
              <p:cNvPr id="117" name="Freeform 117"/>
              <p:cNvSpPr/>
              <p:nvPr/>
            </p:nvSpPr>
            <p:spPr>
              <a:xfrm>
                <a:off x="0" y="0"/>
                <a:ext cx="422784" cy="154734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FF6C1F"/>
                </a:solidFill>
                <a:prstDash val="dash"/>
                <a:miter/>
              </a:ln>
            </p:spPr>
            <p:txBody>
              <a:bodyPr lIns="91440" tIns="45720" rIns="91440" bIns="45720" anchor="t"/>
              <a:lstStyle/>
              <a:p>
                <a:r>
                  <a:rPr lang="en-NZ" dirty="0"/>
                  <a:t>Publish: 25 Jun</a:t>
                </a:r>
              </a:p>
              <a:p>
                <a:r>
                  <a:rPr lang="en-NZ" dirty="0"/>
                  <a:t>Payment: 1 Jul</a:t>
                </a:r>
                <a:endParaRPr lang="en-NZ" dirty="0">
                  <a:ea typeface="Calibri"/>
                  <a:cs typeface="Calibri"/>
                </a:endParaRPr>
              </a:p>
              <a:p>
                <a:endParaRPr lang="en-NZ" dirty="0"/>
              </a:p>
            </p:txBody>
          </p:sp>
          <p:sp>
            <p:nvSpPr>
              <p:cNvPr id="118" name="TextBox 118"/>
              <p:cNvSpPr txBox="1"/>
              <p:nvPr/>
            </p:nvSpPr>
            <p:spPr>
              <a:xfrm>
                <a:off x="0" y="-28575"/>
                <a:ext cx="422784" cy="18330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680"/>
                  </a:lnSpc>
                </a:pPr>
                <a:endParaRPr/>
              </a:p>
            </p:txBody>
          </p:sp>
        </p:grpSp>
      </p:grpSp>
      <p:grpSp>
        <p:nvGrpSpPr>
          <p:cNvPr id="119" name="Group 119"/>
          <p:cNvGrpSpPr/>
          <p:nvPr/>
        </p:nvGrpSpPr>
        <p:grpSpPr>
          <a:xfrm>
            <a:off x="12525377" y="2461437"/>
            <a:ext cx="1698695" cy="1237742"/>
            <a:chOff x="-124583" y="-69969"/>
            <a:chExt cx="2264928" cy="1650322"/>
          </a:xfrm>
        </p:grpSpPr>
        <p:grpSp>
          <p:nvGrpSpPr>
            <p:cNvPr id="120" name="Group 120"/>
            <p:cNvGrpSpPr/>
            <p:nvPr/>
          </p:nvGrpSpPr>
          <p:grpSpPr>
            <a:xfrm>
              <a:off x="-124583" y="-69969"/>
              <a:ext cx="2264928" cy="853310"/>
              <a:chOff x="-24609" y="-13821"/>
              <a:chExt cx="447393" cy="168555"/>
            </a:xfrm>
          </p:grpSpPr>
          <p:sp>
            <p:nvSpPr>
              <p:cNvPr id="121" name="Freeform 121"/>
              <p:cNvSpPr/>
              <p:nvPr/>
            </p:nvSpPr>
            <p:spPr>
              <a:xfrm>
                <a:off x="0" y="0"/>
                <a:ext cx="422784" cy="154734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FFBD52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22" name="TextBox 122"/>
              <p:cNvSpPr txBox="1"/>
              <p:nvPr/>
            </p:nvSpPr>
            <p:spPr>
              <a:xfrm>
                <a:off x="-24609" y="-13821"/>
                <a:ext cx="441599" cy="16649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r>
                  <a:rPr lang="en-US" sz="1850" b="1" dirty="0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Q4 OPG</a:t>
                </a:r>
              </a:p>
            </p:txBody>
          </p:sp>
        </p:grpSp>
        <p:grpSp>
          <p:nvGrpSpPr>
            <p:cNvPr id="123" name="Group 123"/>
            <p:cNvGrpSpPr/>
            <p:nvPr/>
          </p:nvGrpSpPr>
          <p:grpSpPr>
            <a:xfrm>
              <a:off x="0" y="797012"/>
              <a:ext cx="2140345" cy="783341"/>
              <a:chOff x="0" y="0"/>
              <a:chExt cx="422784" cy="154734"/>
            </a:xfrm>
          </p:grpSpPr>
          <p:sp>
            <p:nvSpPr>
              <p:cNvPr id="124" name="Freeform 124"/>
              <p:cNvSpPr/>
              <p:nvPr/>
            </p:nvSpPr>
            <p:spPr>
              <a:xfrm>
                <a:off x="0" y="0"/>
                <a:ext cx="422784" cy="154734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FFBD52"/>
                </a:solidFill>
                <a:prstDash val="dash"/>
                <a:miter/>
              </a:ln>
            </p:spPr>
            <p:txBody>
              <a:bodyPr lIns="91440" tIns="45720" rIns="91440" bIns="45720" anchor="t"/>
              <a:lstStyle/>
              <a:p>
                <a:r>
                  <a:rPr lang="en-NZ" dirty="0"/>
                  <a:t>Publish: 23 Sep</a:t>
                </a:r>
              </a:p>
              <a:p>
                <a:r>
                  <a:rPr lang="en-NZ" dirty="0"/>
                  <a:t>Payment: 1 Oct</a:t>
                </a:r>
                <a:endParaRPr lang="en-NZ" dirty="0">
                  <a:ea typeface="Calibri"/>
                  <a:cs typeface="Calibri"/>
                </a:endParaRPr>
              </a:p>
              <a:p>
                <a:endParaRPr lang="en-NZ" dirty="0"/>
              </a:p>
            </p:txBody>
          </p:sp>
          <p:sp>
            <p:nvSpPr>
              <p:cNvPr id="125" name="TextBox 125"/>
              <p:cNvSpPr txBox="1"/>
              <p:nvPr/>
            </p:nvSpPr>
            <p:spPr>
              <a:xfrm>
                <a:off x="0" y="-28575"/>
                <a:ext cx="422784" cy="18330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680"/>
                  </a:lnSpc>
                </a:pPr>
                <a:endParaRPr/>
              </a:p>
            </p:txBody>
          </p:sp>
        </p:grpSp>
      </p:grpSp>
      <p:grpSp>
        <p:nvGrpSpPr>
          <p:cNvPr id="126" name="Group 126"/>
          <p:cNvGrpSpPr/>
          <p:nvPr/>
        </p:nvGrpSpPr>
        <p:grpSpPr>
          <a:xfrm>
            <a:off x="3614094" y="4219394"/>
            <a:ext cx="1258587" cy="700646"/>
            <a:chOff x="0" y="0"/>
            <a:chExt cx="331480" cy="184532"/>
          </a:xfrm>
        </p:grpSpPr>
        <p:sp>
          <p:nvSpPr>
            <p:cNvPr id="127" name="Freeform 127"/>
            <p:cNvSpPr/>
            <p:nvPr/>
          </p:nvSpPr>
          <p:spPr>
            <a:xfrm>
              <a:off x="0" y="0"/>
              <a:ext cx="331480" cy="184532"/>
            </a:xfrm>
            <a:custGeom>
              <a:avLst/>
              <a:gdLst/>
              <a:ahLst/>
              <a:cxnLst/>
              <a:rect l="l" t="t" r="r" b="b"/>
              <a:pathLst>
                <a:path w="331480" h="184532">
                  <a:moveTo>
                    <a:pt x="0" y="0"/>
                  </a:moveTo>
                  <a:lnTo>
                    <a:pt x="331480" y="0"/>
                  </a:lnTo>
                  <a:lnTo>
                    <a:pt x="331480" y="184532"/>
                  </a:lnTo>
                  <a:lnTo>
                    <a:pt x="0" y="184532"/>
                  </a:lnTo>
                  <a:close/>
                </a:path>
              </a:pathLst>
            </a:custGeom>
            <a:solidFill>
              <a:srgbClr val="502955"/>
            </a:solidFill>
          </p:spPr>
          <p:txBody>
            <a:bodyPr/>
            <a:lstStyle/>
            <a:p>
              <a:endParaRPr lang="en-NZ"/>
            </a:p>
          </p:txBody>
        </p:sp>
        <p:sp>
          <p:nvSpPr>
            <p:cNvPr id="128" name="TextBox 128"/>
            <p:cNvSpPr txBox="1"/>
            <p:nvPr/>
          </p:nvSpPr>
          <p:spPr>
            <a:xfrm>
              <a:off x="0" y="-28575"/>
              <a:ext cx="331480" cy="2131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80"/>
                </a:lnSpc>
              </a:pPr>
              <a:r>
                <a:rPr lang="en-US" sz="1700" b="1" dirty="0">
                  <a:solidFill>
                    <a:srgbClr val="FFFFFF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March Return</a:t>
              </a:r>
            </a:p>
          </p:txBody>
        </p:sp>
      </p:grpSp>
      <p:grpSp>
        <p:nvGrpSpPr>
          <p:cNvPr id="129" name="Group 129"/>
          <p:cNvGrpSpPr/>
          <p:nvPr/>
        </p:nvGrpSpPr>
        <p:grpSpPr>
          <a:xfrm>
            <a:off x="3614094" y="4924842"/>
            <a:ext cx="1258587" cy="462077"/>
            <a:chOff x="0" y="0"/>
            <a:chExt cx="331480" cy="121699"/>
          </a:xfrm>
        </p:grpSpPr>
        <p:sp>
          <p:nvSpPr>
            <p:cNvPr id="130" name="Freeform 130"/>
            <p:cNvSpPr/>
            <p:nvPr/>
          </p:nvSpPr>
          <p:spPr>
            <a:xfrm>
              <a:off x="0" y="0"/>
              <a:ext cx="331480" cy="121699"/>
            </a:xfrm>
            <a:custGeom>
              <a:avLst/>
              <a:gdLst/>
              <a:ahLst/>
              <a:cxnLst/>
              <a:rect l="l" t="t" r="r" b="b"/>
              <a:pathLst>
                <a:path w="331480" h="121699">
                  <a:moveTo>
                    <a:pt x="0" y="0"/>
                  </a:moveTo>
                  <a:lnTo>
                    <a:pt x="331480" y="0"/>
                  </a:lnTo>
                  <a:lnTo>
                    <a:pt x="331480" y="121699"/>
                  </a:lnTo>
                  <a:lnTo>
                    <a:pt x="0" y="121699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502955"/>
              </a:solidFill>
              <a:prstDash val="dash"/>
              <a:miter/>
            </a:ln>
          </p:spPr>
          <p:txBody>
            <a:bodyPr lIns="91440" tIns="45720" rIns="91440" bIns="45720" anchor="ctr"/>
            <a:lstStyle/>
            <a:p>
              <a:pPr algn="ctr"/>
              <a:r>
                <a:rPr lang="en-NZ" dirty="0">
                  <a:ea typeface="Calibri"/>
                  <a:cs typeface="Calibri"/>
                </a:rPr>
                <a:t>10 Mar</a:t>
              </a:r>
            </a:p>
          </p:txBody>
        </p:sp>
        <p:sp>
          <p:nvSpPr>
            <p:cNvPr id="131" name="TextBox 131"/>
            <p:cNvSpPr txBox="1"/>
            <p:nvPr/>
          </p:nvSpPr>
          <p:spPr>
            <a:xfrm>
              <a:off x="0" y="-28575"/>
              <a:ext cx="331480" cy="1502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l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138" name="Group 126">
            <a:extLst>
              <a:ext uri="{FF2B5EF4-FFF2-40B4-BE49-F238E27FC236}">
                <a16:creationId xmlns:a16="http://schemas.microsoft.com/office/drawing/2014/main" id="{32CB2691-A502-9171-D6D7-354F7D202DEA}"/>
              </a:ext>
            </a:extLst>
          </p:cNvPr>
          <p:cNvGrpSpPr/>
          <p:nvPr/>
        </p:nvGrpSpPr>
        <p:grpSpPr>
          <a:xfrm>
            <a:off x="7772400" y="4219394"/>
            <a:ext cx="1258588" cy="709129"/>
            <a:chOff x="0" y="-5997"/>
            <a:chExt cx="335243" cy="190529"/>
          </a:xfrm>
        </p:grpSpPr>
        <p:sp>
          <p:nvSpPr>
            <p:cNvPr id="139" name="Freeform 127">
              <a:extLst>
                <a:ext uri="{FF2B5EF4-FFF2-40B4-BE49-F238E27FC236}">
                  <a16:creationId xmlns:a16="http://schemas.microsoft.com/office/drawing/2014/main" id="{D22DF706-BBDA-7C5C-9ED4-7397B09E2B55}"/>
                </a:ext>
              </a:extLst>
            </p:cNvPr>
            <p:cNvSpPr/>
            <p:nvPr/>
          </p:nvSpPr>
          <p:spPr>
            <a:xfrm>
              <a:off x="0" y="0"/>
              <a:ext cx="331480" cy="184532"/>
            </a:xfrm>
            <a:custGeom>
              <a:avLst/>
              <a:gdLst/>
              <a:ahLst/>
              <a:cxnLst/>
              <a:rect l="l" t="t" r="r" b="b"/>
              <a:pathLst>
                <a:path w="331480" h="184532">
                  <a:moveTo>
                    <a:pt x="0" y="0"/>
                  </a:moveTo>
                  <a:lnTo>
                    <a:pt x="331480" y="0"/>
                  </a:lnTo>
                  <a:lnTo>
                    <a:pt x="331480" y="184532"/>
                  </a:lnTo>
                  <a:lnTo>
                    <a:pt x="0" y="184532"/>
                  </a:lnTo>
                  <a:close/>
                </a:path>
              </a:pathLst>
            </a:custGeom>
            <a:solidFill>
              <a:srgbClr val="502955"/>
            </a:solidFill>
          </p:spPr>
          <p:txBody>
            <a:bodyPr/>
            <a:lstStyle/>
            <a:p>
              <a:endParaRPr lang="en-NZ"/>
            </a:p>
          </p:txBody>
        </p:sp>
        <p:sp>
          <p:nvSpPr>
            <p:cNvPr id="140" name="TextBox 128">
              <a:extLst>
                <a:ext uri="{FF2B5EF4-FFF2-40B4-BE49-F238E27FC236}">
                  <a16:creationId xmlns:a16="http://schemas.microsoft.com/office/drawing/2014/main" id="{6F14DE5B-819E-1A02-AA70-7792F089CA3E}"/>
                </a:ext>
              </a:extLst>
            </p:cNvPr>
            <p:cNvSpPr txBox="1"/>
            <p:nvPr/>
          </p:nvSpPr>
          <p:spPr>
            <a:xfrm>
              <a:off x="0" y="-5997"/>
              <a:ext cx="335243" cy="190529"/>
            </a:xfrm>
            <a:prstGeom prst="rect">
              <a:avLst/>
            </a:prstGeom>
            <a:solidFill>
              <a:schemeClr val="accent2"/>
            </a:solidFill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80"/>
                </a:lnSpc>
              </a:pPr>
              <a:r>
                <a:rPr lang="en-US" sz="1700" b="1">
                  <a:solidFill>
                    <a:srgbClr val="FFFFFF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June Return</a:t>
              </a:r>
            </a:p>
          </p:txBody>
        </p:sp>
      </p:grpSp>
      <p:grpSp>
        <p:nvGrpSpPr>
          <p:cNvPr id="141" name="Group 129">
            <a:extLst>
              <a:ext uri="{FF2B5EF4-FFF2-40B4-BE49-F238E27FC236}">
                <a16:creationId xmlns:a16="http://schemas.microsoft.com/office/drawing/2014/main" id="{74DF6496-E642-1130-AC9D-0FB8D93C986A}"/>
              </a:ext>
            </a:extLst>
          </p:cNvPr>
          <p:cNvGrpSpPr/>
          <p:nvPr/>
        </p:nvGrpSpPr>
        <p:grpSpPr>
          <a:xfrm>
            <a:off x="7771018" y="4924082"/>
            <a:ext cx="1265374" cy="468460"/>
            <a:chOff x="0" y="-28575"/>
            <a:chExt cx="347159" cy="150274"/>
          </a:xfrm>
        </p:grpSpPr>
        <p:sp>
          <p:nvSpPr>
            <p:cNvPr id="142" name="Freeform 130">
              <a:extLst>
                <a:ext uri="{FF2B5EF4-FFF2-40B4-BE49-F238E27FC236}">
                  <a16:creationId xmlns:a16="http://schemas.microsoft.com/office/drawing/2014/main" id="{A259BCDE-A02F-BB99-AC77-3A492BBC70DD}"/>
                </a:ext>
              </a:extLst>
            </p:cNvPr>
            <p:cNvSpPr/>
            <p:nvPr/>
          </p:nvSpPr>
          <p:spPr>
            <a:xfrm>
              <a:off x="0" y="-25223"/>
              <a:ext cx="347159" cy="146922"/>
            </a:xfrm>
            <a:custGeom>
              <a:avLst/>
              <a:gdLst/>
              <a:ahLst/>
              <a:cxnLst/>
              <a:rect l="l" t="t" r="r" b="b"/>
              <a:pathLst>
                <a:path w="331480" h="121699">
                  <a:moveTo>
                    <a:pt x="0" y="0"/>
                  </a:moveTo>
                  <a:lnTo>
                    <a:pt x="331480" y="0"/>
                  </a:lnTo>
                  <a:lnTo>
                    <a:pt x="331480" y="121699"/>
                  </a:lnTo>
                  <a:lnTo>
                    <a:pt x="0" y="121699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C00000"/>
              </a:solidFill>
              <a:prstDash val="dash"/>
              <a:miter/>
            </a:ln>
          </p:spPr>
          <p:txBody>
            <a:bodyPr lIns="91440" tIns="45720" rIns="91440" bIns="45720" anchor="ctr"/>
            <a:lstStyle/>
            <a:p>
              <a:pPr algn="ctr"/>
              <a:r>
                <a:rPr lang="en-NZ" dirty="0">
                  <a:ea typeface="Calibri"/>
                  <a:cs typeface="Calibri"/>
                </a:rPr>
                <a:t>  5 Jun </a:t>
              </a:r>
              <a:endParaRPr lang="en-US" dirty="0">
                <a:ea typeface="Calibri"/>
                <a:cs typeface="Calibri"/>
              </a:endParaRPr>
            </a:p>
          </p:txBody>
        </p:sp>
        <p:sp>
          <p:nvSpPr>
            <p:cNvPr id="143" name="TextBox 131">
              <a:extLst>
                <a:ext uri="{FF2B5EF4-FFF2-40B4-BE49-F238E27FC236}">
                  <a16:creationId xmlns:a16="http://schemas.microsoft.com/office/drawing/2014/main" id="{B1AD0561-6D3A-8DDE-7E09-1E4FF7CB2DC4}"/>
                </a:ext>
              </a:extLst>
            </p:cNvPr>
            <p:cNvSpPr txBox="1"/>
            <p:nvPr/>
          </p:nvSpPr>
          <p:spPr>
            <a:xfrm>
              <a:off x="0" y="-28575"/>
              <a:ext cx="331480" cy="150274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txBody>
            <a:bodyPr lIns="50800" tIns="50800" rIns="50800" bIns="50800" rtlCol="0" anchor="ctr"/>
            <a:lstStyle/>
            <a:p>
              <a:pPr algn="l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150" name="Group 126">
            <a:extLst>
              <a:ext uri="{FF2B5EF4-FFF2-40B4-BE49-F238E27FC236}">
                <a16:creationId xmlns:a16="http://schemas.microsoft.com/office/drawing/2014/main" id="{9BE3EAD9-34C8-CF4B-EE1A-AF9043D23BCA}"/>
              </a:ext>
            </a:extLst>
          </p:cNvPr>
          <p:cNvGrpSpPr/>
          <p:nvPr/>
        </p:nvGrpSpPr>
        <p:grpSpPr>
          <a:xfrm>
            <a:off x="9238418" y="4219394"/>
            <a:ext cx="1258588" cy="700646"/>
            <a:chOff x="0" y="0"/>
            <a:chExt cx="354058" cy="184532"/>
          </a:xfrm>
        </p:grpSpPr>
        <p:sp>
          <p:nvSpPr>
            <p:cNvPr id="151" name="Freeform 127">
              <a:extLst>
                <a:ext uri="{FF2B5EF4-FFF2-40B4-BE49-F238E27FC236}">
                  <a16:creationId xmlns:a16="http://schemas.microsoft.com/office/drawing/2014/main" id="{D0A5F6F5-E7F2-F55F-C9E4-5C77E9588F17}"/>
                </a:ext>
              </a:extLst>
            </p:cNvPr>
            <p:cNvSpPr/>
            <p:nvPr/>
          </p:nvSpPr>
          <p:spPr>
            <a:xfrm>
              <a:off x="0" y="0"/>
              <a:ext cx="331480" cy="184532"/>
            </a:xfrm>
            <a:custGeom>
              <a:avLst/>
              <a:gdLst/>
              <a:ahLst/>
              <a:cxnLst/>
              <a:rect l="l" t="t" r="r" b="b"/>
              <a:pathLst>
                <a:path w="331480" h="184532">
                  <a:moveTo>
                    <a:pt x="0" y="0"/>
                  </a:moveTo>
                  <a:lnTo>
                    <a:pt x="331480" y="0"/>
                  </a:lnTo>
                  <a:lnTo>
                    <a:pt x="331480" y="184532"/>
                  </a:lnTo>
                  <a:lnTo>
                    <a:pt x="0" y="184532"/>
                  </a:lnTo>
                  <a:close/>
                </a:path>
              </a:pathLst>
            </a:custGeom>
            <a:solidFill>
              <a:srgbClr val="FF6C1F"/>
            </a:solidFill>
          </p:spPr>
          <p:txBody>
            <a:bodyPr/>
            <a:lstStyle/>
            <a:p>
              <a:endParaRPr lang="en-NZ"/>
            </a:p>
          </p:txBody>
        </p:sp>
        <p:sp>
          <p:nvSpPr>
            <p:cNvPr id="152" name="TextBox 128">
              <a:extLst>
                <a:ext uri="{FF2B5EF4-FFF2-40B4-BE49-F238E27FC236}">
                  <a16:creationId xmlns:a16="http://schemas.microsoft.com/office/drawing/2014/main" id="{154DE40F-B0FC-5448-88B0-0775C8121180}"/>
                </a:ext>
              </a:extLst>
            </p:cNvPr>
            <p:cNvSpPr txBox="1"/>
            <p:nvPr/>
          </p:nvSpPr>
          <p:spPr>
            <a:xfrm>
              <a:off x="22578" y="1528"/>
              <a:ext cx="331480" cy="183003"/>
            </a:xfrm>
            <a:prstGeom prst="rect">
              <a:avLst/>
            </a:prstGeom>
            <a:solidFill>
              <a:srgbClr val="FF6C1F"/>
            </a:solidFill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80"/>
                </a:lnSpc>
              </a:pPr>
              <a:r>
                <a:rPr lang="en-US" sz="1700" b="1">
                  <a:solidFill>
                    <a:srgbClr val="FFFFFF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July Return</a:t>
              </a:r>
            </a:p>
          </p:txBody>
        </p:sp>
      </p:grpSp>
      <p:grpSp>
        <p:nvGrpSpPr>
          <p:cNvPr id="153" name="Group 129">
            <a:extLst>
              <a:ext uri="{FF2B5EF4-FFF2-40B4-BE49-F238E27FC236}">
                <a16:creationId xmlns:a16="http://schemas.microsoft.com/office/drawing/2014/main" id="{8F84379A-A3B1-98E7-A94F-64013F712D77}"/>
              </a:ext>
            </a:extLst>
          </p:cNvPr>
          <p:cNvGrpSpPr/>
          <p:nvPr/>
        </p:nvGrpSpPr>
        <p:grpSpPr>
          <a:xfrm>
            <a:off x="9238418" y="4929746"/>
            <a:ext cx="1258587" cy="438084"/>
            <a:chOff x="0" y="0"/>
            <a:chExt cx="331480" cy="121699"/>
          </a:xfrm>
        </p:grpSpPr>
        <p:sp>
          <p:nvSpPr>
            <p:cNvPr id="154" name="Freeform 130">
              <a:extLst>
                <a:ext uri="{FF2B5EF4-FFF2-40B4-BE49-F238E27FC236}">
                  <a16:creationId xmlns:a16="http://schemas.microsoft.com/office/drawing/2014/main" id="{1B4B076C-AC12-3C88-9B26-AE88D763D4BE}"/>
                </a:ext>
              </a:extLst>
            </p:cNvPr>
            <p:cNvSpPr/>
            <p:nvPr/>
          </p:nvSpPr>
          <p:spPr>
            <a:xfrm>
              <a:off x="0" y="0"/>
              <a:ext cx="331480" cy="121699"/>
            </a:xfrm>
            <a:custGeom>
              <a:avLst/>
              <a:gdLst/>
              <a:ahLst/>
              <a:cxnLst/>
              <a:rect l="l" t="t" r="r" b="b"/>
              <a:pathLst>
                <a:path w="331480" h="121699">
                  <a:moveTo>
                    <a:pt x="0" y="0"/>
                  </a:moveTo>
                  <a:lnTo>
                    <a:pt x="331480" y="0"/>
                  </a:lnTo>
                  <a:lnTo>
                    <a:pt x="331480" y="121699"/>
                  </a:lnTo>
                  <a:lnTo>
                    <a:pt x="0" y="121699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FF6C1F"/>
              </a:solidFill>
              <a:prstDash val="dash"/>
              <a:miter/>
            </a:ln>
          </p:spPr>
          <p:txBody>
            <a:bodyPr lIns="91440" tIns="45720" rIns="91440" bIns="45720" anchor="ctr"/>
            <a:lstStyle/>
            <a:p>
              <a:pPr algn="ctr"/>
              <a:r>
                <a:rPr lang="en-NZ" dirty="0">
                  <a:ea typeface="Calibri"/>
                  <a:cs typeface="Calibri"/>
                </a:rPr>
                <a:t>8 Jul</a:t>
              </a:r>
              <a:endParaRPr lang="en-NZ" dirty="0"/>
            </a:p>
          </p:txBody>
        </p:sp>
        <p:sp>
          <p:nvSpPr>
            <p:cNvPr id="155" name="TextBox 131">
              <a:extLst>
                <a:ext uri="{FF2B5EF4-FFF2-40B4-BE49-F238E27FC236}">
                  <a16:creationId xmlns:a16="http://schemas.microsoft.com/office/drawing/2014/main" id="{669F248E-15B1-B717-294D-C9C4B5F2058F}"/>
                </a:ext>
              </a:extLst>
            </p:cNvPr>
            <p:cNvSpPr txBox="1"/>
            <p:nvPr/>
          </p:nvSpPr>
          <p:spPr>
            <a:xfrm>
              <a:off x="0" y="-28575"/>
              <a:ext cx="331480" cy="150274"/>
            </a:xfrm>
            <a:prstGeom prst="rect">
              <a:avLst/>
            </a:prstGeom>
            <a:ln>
              <a:solidFill>
                <a:srgbClr val="FF6C1F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156" name="Group 126">
            <a:extLst>
              <a:ext uri="{FF2B5EF4-FFF2-40B4-BE49-F238E27FC236}">
                <a16:creationId xmlns:a16="http://schemas.microsoft.com/office/drawing/2014/main" id="{B9A00E40-28CB-DD71-470D-A5D70EB16934}"/>
              </a:ext>
            </a:extLst>
          </p:cNvPr>
          <p:cNvGrpSpPr/>
          <p:nvPr/>
        </p:nvGrpSpPr>
        <p:grpSpPr>
          <a:xfrm>
            <a:off x="11896082" y="4219394"/>
            <a:ext cx="1258587" cy="700646"/>
            <a:chOff x="0" y="0"/>
            <a:chExt cx="331480" cy="184532"/>
          </a:xfrm>
        </p:grpSpPr>
        <p:sp>
          <p:nvSpPr>
            <p:cNvPr id="157" name="Freeform 127">
              <a:extLst>
                <a:ext uri="{FF2B5EF4-FFF2-40B4-BE49-F238E27FC236}">
                  <a16:creationId xmlns:a16="http://schemas.microsoft.com/office/drawing/2014/main" id="{587DAC36-5C17-B0FC-7132-BA67430BB246}"/>
                </a:ext>
              </a:extLst>
            </p:cNvPr>
            <p:cNvSpPr/>
            <p:nvPr/>
          </p:nvSpPr>
          <p:spPr>
            <a:xfrm>
              <a:off x="0" y="0"/>
              <a:ext cx="331480" cy="184532"/>
            </a:xfrm>
            <a:custGeom>
              <a:avLst/>
              <a:gdLst/>
              <a:ahLst/>
              <a:cxnLst/>
              <a:rect l="l" t="t" r="r" b="b"/>
              <a:pathLst>
                <a:path w="331480" h="184532">
                  <a:moveTo>
                    <a:pt x="0" y="0"/>
                  </a:moveTo>
                  <a:lnTo>
                    <a:pt x="331480" y="0"/>
                  </a:lnTo>
                  <a:lnTo>
                    <a:pt x="331480" y="184532"/>
                  </a:lnTo>
                  <a:lnTo>
                    <a:pt x="0" y="184532"/>
                  </a:lnTo>
                  <a:close/>
                </a:path>
              </a:pathLst>
            </a:custGeom>
            <a:solidFill>
              <a:srgbClr val="FF6C1F"/>
            </a:solidFill>
          </p:spPr>
          <p:txBody>
            <a:bodyPr/>
            <a:lstStyle/>
            <a:p>
              <a:endParaRPr lang="en-NZ"/>
            </a:p>
          </p:txBody>
        </p:sp>
        <p:sp>
          <p:nvSpPr>
            <p:cNvPr id="158" name="TextBox 128">
              <a:extLst>
                <a:ext uri="{FF2B5EF4-FFF2-40B4-BE49-F238E27FC236}">
                  <a16:creationId xmlns:a16="http://schemas.microsoft.com/office/drawing/2014/main" id="{AF24BA0C-4AF4-C50A-CA0F-CB97613FD732}"/>
                </a:ext>
              </a:extLst>
            </p:cNvPr>
            <p:cNvSpPr txBox="1"/>
            <p:nvPr/>
          </p:nvSpPr>
          <p:spPr>
            <a:xfrm>
              <a:off x="0" y="1529"/>
              <a:ext cx="331480" cy="183003"/>
            </a:xfrm>
            <a:prstGeom prst="rect">
              <a:avLst/>
            </a:prstGeom>
            <a:solidFill>
              <a:srgbClr val="FF6C1F"/>
            </a:solidFill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80"/>
                </a:lnSpc>
              </a:pPr>
              <a:r>
                <a:rPr lang="en-US" sz="1700" b="1">
                  <a:solidFill>
                    <a:srgbClr val="FFFFFF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Sept Return</a:t>
              </a:r>
            </a:p>
          </p:txBody>
        </p:sp>
      </p:grpSp>
      <p:grpSp>
        <p:nvGrpSpPr>
          <p:cNvPr id="159" name="Group 129">
            <a:extLst>
              <a:ext uri="{FF2B5EF4-FFF2-40B4-BE49-F238E27FC236}">
                <a16:creationId xmlns:a16="http://schemas.microsoft.com/office/drawing/2014/main" id="{766C1720-E4B7-A779-3F04-7D94EF7219C0}"/>
              </a:ext>
            </a:extLst>
          </p:cNvPr>
          <p:cNvGrpSpPr/>
          <p:nvPr/>
        </p:nvGrpSpPr>
        <p:grpSpPr>
          <a:xfrm>
            <a:off x="11896082" y="4953739"/>
            <a:ext cx="1258587" cy="438084"/>
            <a:chOff x="0" y="0"/>
            <a:chExt cx="331480" cy="121699"/>
          </a:xfrm>
        </p:grpSpPr>
        <p:sp>
          <p:nvSpPr>
            <p:cNvPr id="160" name="Freeform 130">
              <a:extLst>
                <a:ext uri="{FF2B5EF4-FFF2-40B4-BE49-F238E27FC236}">
                  <a16:creationId xmlns:a16="http://schemas.microsoft.com/office/drawing/2014/main" id="{3CD39B74-B426-5748-1D56-40C767731835}"/>
                </a:ext>
              </a:extLst>
            </p:cNvPr>
            <p:cNvSpPr/>
            <p:nvPr/>
          </p:nvSpPr>
          <p:spPr>
            <a:xfrm>
              <a:off x="0" y="0"/>
              <a:ext cx="331480" cy="121699"/>
            </a:xfrm>
            <a:custGeom>
              <a:avLst/>
              <a:gdLst/>
              <a:ahLst/>
              <a:cxnLst/>
              <a:rect l="l" t="t" r="r" b="b"/>
              <a:pathLst>
                <a:path w="331480" h="121699">
                  <a:moveTo>
                    <a:pt x="0" y="0"/>
                  </a:moveTo>
                  <a:lnTo>
                    <a:pt x="331480" y="0"/>
                  </a:lnTo>
                  <a:lnTo>
                    <a:pt x="331480" y="121699"/>
                  </a:lnTo>
                  <a:lnTo>
                    <a:pt x="0" y="121699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FF6C1F"/>
              </a:solidFill>
              <a:prstDash val="dash"/>
              <a:miter/>
            </a:ln>
          </p:spPr>
          <p:txBody>
            <a:bodyPr lIns="91440" tIns="45720" rIns="91440" bIns="45720" anchor="ctr"/>
            <a:lstStyle/>
            <a:p>
              <a:pPr algn="ctr"/>
              <a:r>
                <a:rPr lang="en-NZ" dirty="0">
                  <a:ea typeface="Calibri"/>
                  <a:cs typeface="Calibri"/>
                </a:rPr>
                <a:t>8 Sep</a:t>
              </a:r>
              <a:endParaRPr lang="en-NZ" dirty="0"/>
            </a:p>
          </p:txBody>
        </p:sp>
        <p:sp>
          <p:nvSpPr>
            <p:cNvPr id="161" name="TextBox 131">
              <a:extLst>
                <a:ext uri="{FF2B5EF4-FFF2-40B4-BE49-F238E27FC236}">
                  <a16:creationId xmlns:a16="http://schemas.microsoft.com/office/drawing/2014/main" id="{C89EB005-9323-BE9E-0C01-3A162C45C683}"/>
                </a:ext>
              </a:extLst>
            </p:cNvPr>
            <p:cNvSpPr txBox="1"/>
            <p:nvPr/>
          </p:nvSpPr>
          <p:spPr>
            <a:xfrm>
              <a:off x="0" y="-28575"/>
              <a:ext cx="331480" cy="150274"/>
            </a:xfrm>
            <a:prstGeom prst="rect">
              <a:avLst/>
            </a:prstGeom>
            <a:ln>
              <a:solidFill>
                <a:srgbClr val="FF6C1F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144" name="Group 98">
            <a:extLst>
              <a:ext uri="{FF2B5EF4-FFF2-40B4-BE49-F238E27FC236}">
                <a16:creationId xmlns:a16="http://schemas.microsoft.com/office/drawing/2014/main" id="{C16205CA-BCE4-C7C0-4150-41599E42A1E4}"/>
              </a:ext>
            </a:extLst>
          </p:cNvPr>
          <p:cNvGrpSpPr/>
          <p:nvPr/>
        </p:nvGrpSpPr>
        <p:grpSpPr>
          <a:xfrm>
            <a:off x="15329647" y="2541493"/>
            <a:ext cx="1930297" cy="1320543"/>
            <a:chOff x="0" y="-268181"/>
            <a:chExt cx="2140345" cy="1865160"/>
          </a:xfrm>
        </p:grpSpPr>
        <p:grpSp>
          <p:nvGrpSpPr>
            <p:cNvPr id="145" name="Group 99">
              <a:extLst>
                <a:ext uri="{FF2B5EF4-FFF2-40B4-BE49-F238E27FC236}">
                  <a16:creationId xmlns:a16="http://schemas.microsoft.com/office/drawing/2014/main" id="{16436E94-C24A-FE5F-6851-C1319CD6EE01}"/>
                </a:ext>
              </a:extLst>
            </p:cNvPr>
            <p:cNvGrpSpPr/>
            <p:nvPr/>
          </p:nvGrpSpPr>
          <p:grpSpPr>
            <a:xfrm>
              <a:off x="0" y="-268181"/>
              <a:ext cx="2140345" cy="1053947"/>
              <a:chOff x="0" y="-52974"/>
              <a:chExt cx="422784" cy="208187"/>
            </a:xfrm>
          </p:grpSpPr>
          <p:sp>
            <p:nvSpPr>
              <p:cNvPr id="149" name="Freeform 100">
                <a:extLst>
                  <a:ext uri="{FF2B5EF4-FFF2-40B4-BE49-F238E27FC236}">
                    <a16:creationId xmlns:a16="http://schemas.microsoft.com/office/drawing/2014/main" id="{F349CDE0-82B5-A61F-6F1F-045E2B865F8B}"/>
                  </a:ext>
                </a:extLst>
              </p:cNvPr>
              <p:cNvSpPr/>
              <p:nvPr/>
            </p:nvSpPr>
            <p:spPr>
              <a:xfrm>
                <a:off x="0" y="0"/>
                <a:ext cx="422784" cy="154734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502955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62" name="TextBox 101">
                <a:extLst>
                  <a:ext uri="{FF2B5EF4-FFF2-40B4-BE49-F238E27FC236}">
                    <a16:creationId xmlns:a16="http://schemas.microsoft.com/office/drawing/2014/main" id="{0A438582-3245-8E8D-B47C-3EB520198998}"/>
                  </a:ext>
                </a:extLst>
              </p:cNvPr>
              <p:cNvSpPr txBox="1"/>
              <p:nvPr/>
            </p:nvSpPr>
            <p:spPr>
              <a:xfrm>
                <a:off x="0" y="-52974"/>
                <a:ext cx="422784" cy="208187"/>
              </a:xfrm>
              <a:prstGeom prst="rect">
                <a:avLst/>
              </a:prstGeom>
              <a:solidFill>
                <a:srgbClr val="FFBD52"/>
              </a:solidFill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r>
                  <a:rPr lang="en-US" sz="1850" b="1" dirty="0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AA 2026 </a:t>
                </a:r>
                <a:endParaRPr lang="en-US" dirty="0">
                  <a:sym typeface="Gotham Bold"/>
                </a:endParaRPr>
              </a:p>
              <a:p>
                <a:pPr algn="ctr">
                  <a:lnSpc>
                    <a:spcPts val="2659"/>
                  </a:lnSpc>
                </a:pPr>
                <a:r>
                  <a:rPr lang="en-US" sz="1850" b="1" dirty="0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/ Q1 2027 OPG</a:t>
                </a:r>
                <a:endParaRPr lang="en-US" dirty="0"/>
              </a:p>
            </p:txBody>
          </p:sp>
        </p:grpSp>
        <p:grpSp>
          <p:nvGrpSpPr>
            <p:cNvPr id="146" name="Group 102">
              <a:extLst>
                <a:ext uri="{FF2B5EF4-FFF2-40B4-BE49-F238E27FC236}">
                  <a16:creationId xmlns:a16="http://schemas.microsoft.com/office/drawing/2014/main" id="{35DB0C30-6654-AA19-FEE2-659B3B5B7958}"/>
                </a:ext>
              </a:extLst>
            </p:cNvPr>
            <p:cNvGrpSpPr/>
            <p:nvPr/>
          </p:nvGrpSpPr>
          <p:grpSpPr>
            <a:xfrm>
              <a:off x="0" y="776428"/>
              <a:ext cx="2140345" cy="820551"/>
              <a:chOff x="0" y="-4066"/>
              <a:chExt cx="422784" cy="162084"/>
            </a:xfrm>
          </p:grpSpPr>
          <p:sp>
            <p:nvSpPr>
              <p:cNvPr id="147" name="Freeform 103">
                <a:extLst>
                  <a:ext uri="{FF2B5EF4-FFF2-40B4-BE49-F238E27FC236}">
                    <a16:creationId xmlns:a16="http://schemas.microsoft.com/office/drawing/2014/main" id="{422D8F64-5EF2-0440-EDAF-BFA08E9B7AD5}"/>
                  </a:ext>
                </a:extLst>
              </p:cNvPr>
              <p:cNvSpPr/>
              <p:nvPr/>
            </p:nvSpPr>
            <p:spPr>
              <a:xfrm>
                <a:off x="0" y="-4066"/>
                <a:ext cx="422784" cy="161750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FFBD52"/>
                </a:solidFill>
                <a:prstDash val="dash"/>
                <a:miter/>
              </a:ln>
            </p:spPr>
            <p:txBody>
              <a:bodyPr lIns="91440" tIns="45720" rIns="91440" bIns="45720" anchor="t"/>
              <a:lstStyle/>
              <a:p>
                <a:r>
                  <a:rPr lang="en-NZ" dirty="0"/>
                  <a:t>Publish: 11 Dec </a:t>
                </a:r>
              </a:p>
              <a:p>
                <a:r>
                  <a:rPr lang="en-NZ" dirty="0"/>
                  <a:t>Payment: 5 Jan</a:t>
                </a:r>
                <a:endParaRPr lang="en-NZ" dirty="0">
                  <a:ea typeface="Calibri"/>
                  <a:cs typeface="Calibri"/>
                </a:endParaRPr>
              </a:p>
            </p:txBody>
          </p:sp>
          <p:sp>
            <p:nvSpPr>
              <p:cNvPr id="148" name="TextBox 104">
                <a:extLst>
                  <a:ext uri="{FF2B5EF4-FFF2-40B4-BE49-F238E27FC236}">
                    <a16:creationId xmlns:a16="http://schemas.microsoft.com/office/drawing/2014/main" id="{4D334A99-FCEB-E1C7-52F5-BCFFAAC448B9}"/>
                  </a:ext>
                </a:extLst>
              </p:cNvPr>
              <p:cNvSpPr txBox="1"/>
              <p:nvPr/>
            </p:nvSpPr>
            <p:spPr>
              <a:xfrm>
                <a:off x="0" y="980"/>
                <a:ext cx="422784" cy="157038"/>
              </a:xfrm>
              <a:prstGeom prst="rect">
                <a:avLst/>
              </a:prstGeom>
              <a:ln>
                <a:solidFill>
                  <a:srgbClr val="FFBD52"/>
                </a:solidFill>
              </a:ln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680"/>
                  </a:lnSpc>
                </a:pPr>
                <a:endParaRPr/>
              </a:p>
            </p:txBody>
          </p:sp>
        </p:grpSp>
      </p:grpSp>
      <p:grpSp>
        <p:nvGrpSpPr>
          <p:cNvPr id="163" name="Group 105">
            <a:extLst>
              <a:ext uri="{FF2B5EF4-FFF2-40B4-BE49-F238E27FC236}">
                <a16:creationId xmlns:a16="http://schemas.microsoft.com/office/drawing/2014/main" id="{882A58D4-D3A0-1259-C666-1645AB2C660F}"/>
              </a:ext>
            </a:extLst>
          </p:cNvPr>
          <p:cNvGrpSpPr/>
          <p:nvPr/>
        </p:nvGrpSpPr>
        <p:grpSpPr>
          <a:xfrm>
            <a:off x="5853954" y="6051903"/>
            <a:ext cx="2277953" cy="1369330"/>
            <a:chOff x="-13309" y="-245420"/>
            <a:chExt cx="2254646" cy="1825773"/>
          </a:xfrm>
        </p:grpSpPr>
        <p:grpSp>
          <p:nvGrpSpPr>
            <p:cNvPr id="164" name="Group 106">
              <a:extLst>
                <a:ext uri="{FF2B5EF4-FFF2-40B4-BE49-F238E27FC236}">
                  <a16:creationId xmlns:a16="http://schemas.microsoft.com/office/drawing/2014/main" id="{E9D4BA04-0244-E1E5-B3AF-4E6857842C86}"/>
                </a:ext>
              </a:extLst>
            </p:cNvPr>
            <p:cNvGrpSpPr/>
            <p:nvPr/>
          </p:nvGrpSpPr>
          <p:grpSpPr>
            <a:xfrm>
              <a:off x="-13309" y="-245420"/>
              <a:ext cx="2254646" cy="1031409"/>
              <a:chOff x="-2629" y="-48478"/>
              <a:chExt cx="445362" cy="203735"/>
            </a:xfrm>
          </p:grpSpPr>
          <p:sp>
            <p:nvSpPr>
              <p:cNvPr id="168" name="Freeform 107">
                <a:extLst>
                  <a:ext uri="{FF2B5EF4-FFF2-40B4-BE49-F238E27FC236}">
                    <a16:creationId xmlns:a16="http://schemas.microsoft.com/office/drawing/2014/main" id="{72F67466-948C-E7DD-0E2C-2DA53209EDD1}"/>
                  </a:ext>
                </a:extLst>
              </p:cNvPr>
              <p:cNvSpPr/>
              <p:nvPr/>
            </p:nvSpPr>
            <p:spPr>
              <a:xfrm>
                <a:off x="-2629" y="-48478"/>
                <a:ext cx="427634" cy="203735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C03804"/>
              </a:solidFill>
            </p:spPr>
            <p:txBody>
              <a:bodyPr lIns="91440" tIns="45720" rIns="91440" bIns="45720" anchor="ctr"/>
              <a:lstStyle/>
              <a:p>
                <a:pPr algn="ctr"/>
                <a:endParaRPr lang="en-NZ"/>
              </a:p>
            </p:txBody>
          </p:sp>
          <p:sp>
            <p:nvSpPr>
              <p:cNvPr id="169" name="TextBox 108">
                <a:extLst>
                  <a:ext uri="{FF2B5EF4-FFF2-40B4-BE49-F238E27FC236}">
                    <a16:creationId xmlns:a16="http://schemas.microsoft.com/office/drawing/2014/main" id="{5FDCABBE-0FC7-F49C-7C9F-4BDCB10F11DF}"/>
                  </a:ext>
                </a:extLst>
              </p:cNvPr>
              <p:cNvSpPr txBox="1"/>
              <p:nvPr/>
            </p:nvSpPr>
            <p:spPr>
              <a:xfrm>
                <a:off x="15099" y="-8781"/>
                <a:ext cx="427634" cy="12062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>
                  <a:lnSpc>
                    <a:spcPts val="2659"/>
                  </a:lnSpc>
                </a:pPr>
                <a:r>
                  <a:rPr lang="en-US" sz="1400" b="1" dirty="0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EOY Banking Staffing Balances Published</a:t>
                </a:r>
                <a:endParaRPr lang="en-US" sz="1400" dirty="0"/>
              </a:p>
            </p:txBody>
          </p:sp>
        </p:grpSp>
        <p:grpSp>
          <p:nvGrpSpPr>
            <p:cNvPr id="165" name="Group 109">
              <a:extLst>
                <a:ext uri="{FF2B5EF4-FFF2-40B4-BE49-F238E27FC236}">
                  <a16:creationId xmlns:a16="http://schemas.microsoft.com/office/drawing/2014/main" id="{906CEF89-FF25-FE13-C7FE-6923774A7F81}"/>
                </a:ext>
              </a:extLst>
            </p:cNvPr>
            <p:cNvGrpSpPr/>
            <p:nvPr/>
          </p:nvGrpSpPr>
          <p:grpSpPr>
            <a:xfrm>
              <a:off x="0" y="797012"/>
              <a:ext cx="2140345" cy="783341"/>
              <a:chOff x="0" y="0"/>
              <a:chExt cx="422784" cy="154734"/>
            </a:xfrm>
          </p:grpSpPr>
          <p:sp>
            <p:nvSpPr>
              <p:cNvPr id="166" name="Freeform 110">
                <a:extLst>
                  <a:ext uri="{FF2B5EF4-FFF2-40B4-BE49-F238E27FC236}">
                    <a16:creationId xmlns:a16="http://schemas.microsoft.com/office/drawing/2014/main" id="{04F68A7D-3D9A-0ECE-E1F3-550BC8B147D0}"/>
                  </a:ext>
                </a:extLst>
              </p:cNvPr>
              <p:cNvSpPr/>
              <p:nvPr/>
            </p:nvSpPr>
            <p:spPr>
              <a:xfrm>
                <a:off x="0" y="0"/>
                <a:ext cx="422784" cy="154734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C03804"/>
                </a:solidFill>
                <a:prstDash val="dash"/>
                <a:miter/>
              </a:ln>
            </p:spPr>
            <p:txBody>
              <a:bodyPr lIns="91440" tIns="45720" rIns="91440" bIns="45720" anchor="ctr"/>
              <a:lstStyle/>
              <a:p>
                <a:pPr algn="ctr"/>
                <a:r>
                  <a:rPr lang="en-NZ" dirty="0">
                    <a:ea typeface="Calibri"/>
                    <a:cs typeface="Calibri"/>
                  </a:rPr>
                  <a:t>20 Apr</a:t>
                </a:r>
                <a:endParaRPr lang="en-NZ" dirty="0"/>
              </a:p>
            </p:txBody>
          </p:sp>
          <p:sp>
            <p:nvSpPr>
              <p:cNvPr id="167" name="TextBox 111">
                <a:extLst>
                  <a:ext uri="{FF2B5EF4-FFF2-40B4-BE49-F238E27FC236}">
                    <a16:creationId xmlns:a16="http://schemas.microsoft.com/office/drawing/2014/main" id="{ABF196F1-6789-FCCC-ECCB-6C2C4F6896F4}"/>
                  </a:ext>
                </a:extLst>
              </p:cNvPr>
              <p:cNvSpPr txBox="1"/>
              <p:nvPr/>
            </p:nvSpPr>
            <p:spPr>
              <a:xfrm>
                <a:off x="0" y="-28575"/>
                <a:ext cx="422784" cy="18330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</p:grpSp>
      <p:grpSp>
        <p:nvGrpSpPr>
          <p:cNvPr id="170" name="Group 112">
            <a:extLst>
              <a:ext uri="{FF2B5EF4-FFF2-40B4-BE49-F238E27FC236}">
                <a16:creationId xmlns:a16="http://schemas.microsoft.com/office/drawing/2014/main" id="{0C9A9633-1404-C675-E933-518B26E6BC03}"/>
              </a:ext>
            </a:extLst>
          </p:cNvPr>
          <p:cNvGrpSpPr/>
          <p:nvPr/>
        </p:nvGrpSpPr>
        <p:grpSpPr>
          <a:xfrm>
            <a:off x="12692265" y="7919534"/>
            <a:ext cx="3586458" cy="930845"/>
            <a:chOff x="0" y="0"/>
            <a:chExt cx="2140345" cy="1580353"/>
          </a:xfrm>
        </p:grpSpPr>
        <p:grpSp>
          <p:nvGrpSpPr>
            <p:cNvPr id="171" name="Group 113">
              <a:extLst>
                <a:ext uri="{FF2B5EF4-FFF2-40B4-BE49-F238E27FC236}">
                  <a16:creationId xmlns:a16="http://schemas.microsoft.com/office/drawing/2014/main" id="{3A3F2DC7-B148-52C1-687F-EDF1CFCBA65E}"/>
                </a:ext>
              </a:extLst>
            </p:cNvPr>
            <p:cNvGrpSpPr/>
            <p:nvPr/>
          </p:nvGrpSpPr>
          <p:grpSpPr>
            <a:xfrm>
              <a:off x="0" y="0"/>
              <a:ext cx="2140345" cy="783341"/>
              <a:chOff x="0" y="0"/>
              <a:chExt cx="422784" cy="154734"/>
            </a:xfrm>
          </p:grpSpPr>
          <p:sp>
            <p:nvSpPr>
              <p:cNvPr id="175" name="Freeform 114">
                <a:extLst>
                  <a:ext uri="{FF2B5EF4-FFF2-40B4-BE49-F238E27FC236}">
                    <a16:creationId xmlns:a16="http://schemas.microsoft.com/office/drawing/2014/main" id="{96AF4023-1084-F188-0DDF-9BF94A433153}"/>
                  </a:ext>
                </a:extLst>
              </p:cNvPr>
              <p:cNvSpPr/>
              <p:nvPr/>
            </p:nvSpPr>
            <p:spPr>
              <a:xfrm>
                <a:off x="0" y="0"/>
                <a:ext cx="422784" cy="154734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76" name="TextBox 115">
                <a:extLst>
                  <a:ext uri="{FF2B5EF4-FFF2-40B4-BE49-F238E27FC236}">
                    <a16:creationId xmlns:a16="http://schemas.microsoft.com/office/drawing/2014/main" id="{0E1463C4-304D-DC4E-E922-A0A4EBB1929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22784" cy="192834"/>
              </a:xfrm>
              <a:prstGeom prst="rect">
                <a:avLst/>
              </a:prstGeom>
              <a:gradFill flip="none" rotWithShape="1">
                <a:gsLst>
                  <a:gs pos="0">
                    <a:srgbClr val="FF6C1F"/>
                  </a:gs>
                  <a:gs pos="33000">
                    <a:srgbClr val="FFBD52"/>
                  </a:gs>
                </a:gsLst>
                <a:lin ang="0" scaled="1"/>
                <a:tileRect/>
              </a:gradFill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r>
                  <a:rPr lang="en-US" sz="1899" b="1" dirty="0">
                    <a:solidFill>
                      <a:srgbClr val="FFFFFF"/>
                    </a:solidFill>
                    <a:latin typeface="Gotham Bold"/>
                    <a:ea typeface="Gotham Bold"/>
                    <a:cs typeface="Gotham Bold"/>
                    <a:sym typeface="Gotham Bold"/>
                  </a:rPr>
                  <a:t>2027 Provisional Rolls</a:t>
                </a:r>
              </a:p>
            </p:txBody>
          </p:sp>
        </p:grpSp>
        <p:grpSp>
          <p:nvGrpSpPr>
            <p:cNvPr id="172" name="Group 116">
              <a:extLst>
                <a:ext uri="{FF2B5EF4-FFF2-40B4-BE49-F238E27FC236}">
                  <a16:creationId xmlns:a16="http://schemas.microsoft.com/office/drawing/2014/main" id="{3F49015A-B09B-6842-7EA9-F7595C105144}"/>
                </a:ext>
              </a:extLst>
            </p:cNvPr>
            <p:cNvGrpSpPr/>
            <p:nvPr/>
          </p:nvGrpSpPr>
          <p:grpSpPr>
            <a:xfrm>
              <a:off x="0" y="652351"/>
              <a:ext cx="2140345" cy="928002"/>
              <a:chOff x="0" y="-28575"/>
              <a:chExt cx="422784" cy="183309"/>
            </a:xfrm>
          </p:grpSpPr>
          <p:sp>
            <p:nvSpPr>
              <p:cNvPr id="173" name="Freeform 117">
                <a:extLst>
                  <a:ext uri="{FF2B5EF4-FFF2-40B4-BE49-F238E27FC236}">
                    <a16:creationId xmlns:a16="http://schemas.microsoft.com/office/drawing/2014/main" id="{2D742251-7E14-EEDA-8A73-799A665B3771}"/>
                  </a:ext>
                </a:extLst>
              </p:cNvPr>
              <p:cNvSpPr/>
              <p:nvPr/>
            </p:nvSpPr>
            <p:spPr>
              <a:xfrm>
                <a:off x="0" y="-28575"/>
                <a:ext cx="422784" cy="183309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FF6C1F"/>
                </a:solidFill>
                <a:prstDash val="dash"/>
                <a:miter/>
              </a:ln>
            </p:spPr>
            <p:txBody>
              <a:bodyPr lIns="91440" tIns="45720" rIns="91440" bIns="45720" anchor="t"/>
              <a:lstStyle/>
              <a:p>
                <a:pPr algn="ctr"/>
                <a:r>
                  <a:rPr lang="en-NZ" dirty="0"/>
                  <a:t>Publish: 4 Sep</a:t>
                </a:r>
              </a:p>
              <a:p>
                <a:pPr algn="ctr"/>
                <a:r>
                  <a:rPr lang="en-NZ" dirty="0"/>
                  <a:t>Reviews: 7 Sep – 13 Nov</a:t>
                </a:r>
                <a:endParaRPr lang="en-NZ" dirty="0">
                  <a:ea typeface="Calibri"/>
                  <a:cs typeface="Calibri"/>
                </a:endParaRPr>
              </a:p>
              <a:p>
                <a:endParaRPr lang="en-NZ" dirty="0"/>
              </a:p>
            </p:txBody>
          </p:sp>
          <p:sp>
            <p:nvSpPr>
              <p:cNvPr id="174" name="TextBox 118">
                <a:extLst>
                  <a:ext uri="{FF2B5EF4-FFF2-40B4-BE49-F238E27FC236}">
                    <a16:creationId xmlns:a16="http://schemas.microsoft.com/office/drawing/2014/main" id="{E75D377C-28CC-C1EB-1113-0AAE76B86445}"/>
                  </a:ext>
                </a:extLst>
              </p:cNvPr>
              <p:cNvSpPr txBox="1"/>
              <p:nvPr/>
            </p:nvSpPr>
            <p:spPr>
              <a:xfrm>
                <a:off x="0" y="-28575"/>
                <a:ext cx="422784" cy="18330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680"/>
                  </a:lnSpc>
                </a:pPr>
                <a:endParaRPr/>
              </a:p>
            </p:txBody>
          </p:sp>
        </p:grpSp>
      </p:grpSp>
      <p:grpSp>
        <p:nvGrpSpPr>
          <p:cNvPr id="132" name="Group 126">
            <a:extLst>
              <a:ext uri="{FF2B5EF4-FFF2-40B4-BE49-F238E27FC236}">
                <a16:creationId xmlns:a16="http://schemas.microsoft.com/office/drawing/2014/main" id="{80872A7C-AF84-E468-1507-CA40BE342683}"/>
              </a:ext>
            </a:extLst>
          </p:cNvPr>
          <p:cNvGrpSpPr/>
          <p:nvPr/>
        </p:nvGrpSpPr>
        <p:grpSpPr>
          <a:xfrm>
            <a:off x="1550129" y="6051903"/>
            <a:ext cx="2465297" cy="773173"/>
            <a:chOff x="-16518" y="-19102"/>
            <a:chExt cx="366812" cy="203634"/>
          </a:xfrm>
        </p:grpSpPr>
        <p:sp>
          <p:nvSpPr>
            <p:cNvPr id="133" name="Freeform 127">
              <a:extLst>
                <a:ext uri="{FF2B5EF4-FFF2-40B4-BE49-F238E27FC236}">
                  <a16:creationId xmlns:a16="http://schemas.microsoft.com/office/drawing/2014/main" id="{A9D89CE1-3A25-C0CE-8682-3064F512ECC4}"/>
                </a:ext>
              </a:extLst>
            </p:cNvPr>
            <p:cNvSpPr/>
            <p:nvPr/>
          </p:nvSpPr>
          <p:spPr>
            <a:xfrm>
              <a:off x="0" y="0"/>
              <a:ext cx="331480" cy="184532"/>
            </a:xfrm>
            <a:custGeom>
              <a:avLst/>
              <a:gdLst/>
              <a:ahLst/>
              <a:cxnLst/>
              <a:rect l="l" t="t" r="r" b="b"/>
              <a:pathLst>
                <a:path w="331480" h="184532">
                  <a:moveTo>
                    <a:pt x="0" y="0"/>
                  </a:moveTo>
                  <a:lnTo>
                    <a:pt x="331480" y="0"/>
                  </a:lnTo>
                  <a:lnTo>
                    <a:pt x="331480" y="184532"/>
                  </a:lnTo>
                  <a:lnTo>
                    <a:pt x="0" y="184532"/>
                  </a:lnTo>
                  <a:close/>
                </a:path>
              </a:pathLst>
            </a:custGeom>
            <a:solidFill>
              <a:srgbClr val="502955"/>
            </a:solidFill>
          </p:spPr>
          <p:txBody>
            <a:bodyPr/>
            <a:lstStyle/>
            <a:p>
              <a:endParaRPr lang="en-NZ"/>
            </a:p>
          </p:txBody>
        </p:sp>
        <p:sp>
          <p:nvSpPr>
            <p:cNvPr id="177" name="TextBox 128">
              <a:extLst>
                <a:ext uri="{FF2B5EF4-FFF2-40B4-BE49-F238E27FC236}">
                  <a16:creationId xmlns:a16="http://schemas.microsoft.com/office/drawing/2014/main" id="{EA6E9A78-6F55-C9DF-2AF0-64BCDC8B028A}"/>
                </a:ext>
              </a:extLst>
            </p:cNvPr>
            <p:cNvSpPr txBox="1"/>
            <p:nvPr/>
          </p:nvSpPr>
          <p:spPr>
            <a:xfrm>
              <a:off x="-16518" y="-19102"/>
              <a:ext cx="366812" cy="182841"/>
            </a:xfrm>
            <a:prstGeom prst="rect">
              <a:avLst/>
            </a:prstGeom>
          </p:spPr>
          <p:txBody>
            <a:bodyPr lIns="50800" tIns="50800" rIns="50800" bIns="50800" rtlCol="0" anchor="t"/>
            <a:lstStyle/>
            <a:p>
              <a:pPr algn="ctr">
                <a:lnSpc>
                  <a:spcPts val="2380"/>
                </a:lnSpc>
              </a:pPr>
              <a:r>
                <a:rPr lang="en-US" sz="1700" b="1" dirty="0">
                  <a:solidFill>
                    <a:srgbClr val="FFFFFF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Banking staffing balancing period </a:t>
              </a:r>
              <a:endParaRPr lang="en-US" sz="1700" b="1" dirty="0">
                <a:solidFill>
                  <a:srgbClr val="FFFFFF"/>
                </a:solidFill>
                <a:latin typeface="Gotham Bold"/>
                <a:ea typeface="Gotham Bold"/>
                <a:cs typeface="Gotham Bold"/>
              </a:endParaRPr>
            </a:p>
          </p:txBody>
        </p:sp>
      </p:grpSp>
      <p:grpSp>
        <p:nvGrpSpPr>
          <p:cNvPr id="181" name="Group 129">
            <a:extLst>
              <a:ext uri="{FF2B5EF4-FFF2-40B4-BE49-F238E27FC236}">
                <a16:creationId xmlns:a16="http://schemas.microsoft.com/office/drawing/2014/main" id="{1EEA197B-F178-7E92-F816-00CD5FF80538}"/>
              </a:ext>
            </a:extLst>
          </p:cNvPr>
          <p:cNvGrpSpPr/>
          <p:nvPr/>
        </p:nvGrpSpPr>
        <p:grpSpPr>
          <a:xfrm>
            <a:off x="1699567" y="6616570"/>
            <a:ext cx="3001663" cy="570573"/>
            <a:chOff x="-123420" y="-28575"/>
            <a:chExt cx="454900" cy="150274"/>
          </a:xfrm>
        </p:grpSpPr>
        <p:sp>
          <p:nvSpPr>
            <p:cNvPr id="182" name="Freeform 130">
              <a:extLst>
                <a:ext uri="{FF2B5EF4-FFF2-40B4-BE49-F238E27FC236}">
                  <a16:creationId xmlns:a16="http://schemas.microsoft.com/office/drawing/2014/main" id="{8501F746-FF7E-7A6D-4757-A3A96BA79F6A}"/>
                </a:ext>
              </a:extLst>
            </p:cNvPr>
            <p:cNvSpPr/>
            <p:nvPr/>
          </p:nvSpPr>
          <p:spPr>
            <a:xfrm>
              <a:off x="-123420" y="8285"/>
              <a:ext cx="331480" cy="113414"/>
            </a:xfrm>
            <a:custGeom>
              <a:avLst/>
              <a:gdLst/>
              <a:ahLst/>
              <a:cxnLst/>
              <a:rect l="l" t="t" r="r" b="b"/>
              <a:pathLst>
                <a:path w="331480" h="121699">
                  <a:moveTo>
                    <a:pt x="0" y="0"/>
                  </a:moveTo>
                  <a:lnTo>
                    <a:pt x="331480" y="0"/>
                  </a:lnTo>
                  <a:lnTo>
                    <a:pt x="331480" y="121699"/>
                  </a:lnTo>
                  <a:lnTo>
                    <a:pt x="0" y="121699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502955"/>
              </a:solidFill>
              <a:prstDash val="dash"/>
              <a:miter/>
            </a:ln>
          </p:spPr>
          <p:txBody>
            <a:bodyPr lIns="91440" tIns="45720" rIns="91440" bIns="45720" anchor="ctr"/>
            <a:lstStyle/>
            <a:p>
              <a:pPr algn="ctr"/>
              <a:r>
                <a:rPr lang="en-NZ" dirty="0">
                  <a:ea typeface="Calibri"/>
                  <a:cs typeface="Calibri"/>
                </a:rPr>
                <a:t>22 Jan – 31 Mar</a:t>
              </a:r>
              <a:endParaRPr lang="en-US" dirty="0"/>
            </a:p>
          </p:txBody>
        </p:sp>
        <p:sp>
          <p:nvSpPr>
            <p:cNvPr id="183" name="TextBox 131">
              <a:extLst>
                <a:ext uri="{FF2B5EF4-FFF2-40B4-BE49-F238E27FC236}">
                  <a16:creationId xmlns:a16="http://schemas.microsoft.com/office/drawing/2014/main" id="{937614E8-C661-15AE-7221-20026D8A301D}"/>
                </a:ext>
              </a:extLst>
            </p:cNvPr>
            <p:cNvSpPr txBox="1"/>
            <p:nvPr/>
          </p:nvSpPr>
          <p:spPr>
            <a:xfrm>
              <a:off x="0" y="-28575"/>
              <a:ext cx="331480" cy="1502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l">
                <a:lnSpc>
                  <a:spcPts val="1680"/>
                </a:lnSpc>
              </a:pPr>
              <a:endParaRPr/>
            </a:p>
          </p:txBody>
        </p:sp>
      </p:grpSp>
      <p:sp>
        <p:nvSpPr>
          <p:cNvPr id="188" name="Freeform 110">
            <a:extLst>
              <a:ext uri="{FF2B5EF4-FFF2-40B4-BE49-F238E27FC236}">
                <a16:creationId xmlns:a16="http://schemas.microsoft.com/office/drawing/2014/main" id="{B7E37408-05D6-B85C-A0A9-EB460FF9BC8F}"/>
              </a:ext>
            </a:extLst>
          </p:cNvPr>
          <p:cNvSpPr/>
          <p:nvPr/>
        </p:nvSpPr>
        <p:spPr>
          <a:xfrm>
            <a:off x="2160500" y="8430148"/>
            <a:ext cx="2705395" cy="420231"/>
          </a:xfrm>
          <a:custGeom>
            <a:avLst/>
            <a:gdLst/>
            <a:ahLst/>
            <a:cxnLst/>
            <a:rect l="l" t="t" r="r" b="b"/>
            <a:pathLst>
              <a:path w="422784" h="154734">
                <a:moveTo>
                  <a:pt x="0" y="0"/>
                </a:moveTo>
                <a:lnTo>
                  <a:pt x="422784" y="0"/>
                </a:lnTo>
                <a:lnTo>
                  <a:pt x="422784" y="154734"/>
                </a:lnTo>
                <a:lnTo>
                  <a:pt x="0" y="154734"/>
                </a:ln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502955"/>
            </a:solidFill>
            <a:prstDash val="dash"/>
            <a:miter/>
          </a:ln>
        </p:spPr>
        <p:txBody>
          <a:bodyPr lIns="91440" tIns="45720" rIns="91440" bIns="45720" anchor="ctr"/>
          <a:lstStyle/>
          <a:p>
            <a:pPr algn="ctr"/>
            <a:endParaRPr lang="en-NZ" dirty="0"/>
          </a:p>
          <a:p>
            <a:pPr algn="ctr"/>
            <a:r>
              <a:rPr lang="en-NZ" dirty="0"/>
              <a:t>Publish: 26 Mar</a:t>
            </a:r>
            <a:endParaRPr lang="en-US" dirty="0">
              <a:ea typeface="Calibri"/>
              <a:cs typeface="Calibri"/>
            </a:endParaRPr>
          </a:p>
          <a:p>
            <a:endParaRPr lang="en-NZ" dirty="0">
              <a:ea typeface="Calibri"/>
              <a:cs typeface="Calibri"/>
            </a:endParaRPr>
          </a:p>
        </p:txBody>
      </p:sp>
      <p:sp>
        <p:nvSpPr>
          <p:cNvPr id="192" name="Freeform 107">
            <a:extLst>
              <a:ext uri="{FF2B5EF4-FFF2-40B4-BE49-F238E27FC236}">
                <a16:creationId xmlns:a16="http://schemas.microsoft.com/office/drawing/2014/main" id="{732765D4-6611-69BC-3832-5E1827751CC9}"/>
              </a:ext>
            </a:extLst>
          </p:cNvPr>
          <p:cNvSpPr/>
          <p:nvPr/>
        </p:nvSpPr>
        <p:spPr>
          <a:xfrm>
            <a:off x="2160500" y="7815713"/>
            <a:ext cx="2705395" cy="587819"/>
          </a:xfrm>
          <a:custGeom>
            <a:avLst/>
            <a:gdLst/>
            <a:ahLst/>
            <a:cxnLst/>
            <a:rect l="l" t="t" r="r" b="b"/>
            <a:pathLst>
              <a:path w="422784" h="154734">
                <a:moveTo>
                  <a:pt x="0" y="0"/>
                </a:moveTo>
                <a:lnTo>
                  <a:pt x="422784" y="0"/>
                </a:lnTo>
                <a:lnTo>
                  <a:pt x="422784" y="154734"/>
                </a:lnTo>
                <a:lnTo>
                  <a:pt x="0" y="154734"/>
                </a:lnTo>
                <a:close/>
              </a:path>
            </a:pathLst>
          </a:custGeom>
          <a:solidFill>
            <a:srgbClr val="502955"/>
          </a:solidFill>
        </p:spPr>
        <p:txBody>
          <a:bodyPr lIns="91440" tIns="45720" rIns="91440" bIns="45720" anchor="t"/>
          <a:lstStyle/>
          <a:p>
            <a:r>
              <a:rPr lang="en-NZ" sz="1850">
                <a:solidFill>
                  <a:schemeClr val="bg1"/>
                </a:solidFill>
                <a:latin typeface="Gotham Bold"/>
                <a:ea typeface="Calibri"/>
                <a:cs typeface="Calibri"/>
              </a:rPr>
              <a:t>Confirmed entitlement staffing</a:t>
            </a:r>
            <a:endParaRPr lang="en-NZ" sz="1850">
              <a:solidFill>
                <a:schemeClr val="bg1"/>
              </a:solidFill>
              <a:latin typeface="Gotham Bold"/>
              <a:cs typeface="Gotham Bold"/>
            </a:endParaRPr>
          </a:p>
        </p:txBody>
      </p:sp>
      <p:sp>
        <p:nvSpPr>
          <p:cNvPr id="194" name="Freeform 107">
            <a:extLst>
              <a:ext uri="{FF2B5EF4-FFF2-40B4-BE49-F238E27FC236}">
                <a16:creationId xmlns:a16="http://schemas.microsoft.com/office/drawing/2014/main" id="{9C016500-6155-A95B-2E67-21F34111152E}"/>
              </a:ext>
            </a:extLst>
          </p:cNvPr>
          <p:cNvSpPr/>
          <p:nvPr/>
        </p:nvSpPr>
        <p:spPr>
          <a:xfrm>
            <a:off x="10156094" y="6051903"/>
            <a:ext cx="1991021" cy="773557"/>
          </a:xfrm>
          <a:custGeom>
            <a:avLst/>
            <a:gdLst/>
            <a:ahLst/>
            <a:cxnLst/>
            <a:rect l="l" t="t" r="r" b="b"/>
            <a:pathLst>
              <a:path w="422784" h="154734">
                <a:moveTo>
                  <a:pt x="0" y="0"/>
                </a:moveTo>
                <a:lnTo>
                  <a:pt x="422784" y="0"/>
                </a:lnTo>
                <a:lnTo>
                  <a:pt x="422784" y="154734"/>
                </a:lnTo>
                <a:lnTo>
                  <a:pt x="0" y="154734"/>
                </a:lnTo>
                <a:close/>
              </a:path>
            </a:pathLst>
          </a:custGeom>
          <a:solidFill>
            <a:srgbClr val="FF6C1F"/>
          </a:solidFill>
        </p:spPr>
        <p:txBody>
          <a:bodyPr lIns="91440" tIns="45720" rIns="91440" bIns="45720" anchor="t"/>
          <a:lstStyle/>
          <a:p>
            <a:r>
              <a:rPr lang="en-NZ" sz="1600" dirty="0">
                <a:solidFill>
                  <a:schemeClr val="bg1"/>
                </a:solidFill>
                <a:latin typeface="Gotham Bold"/>
                <a:ea typeface="Calibri"/>
                <a:cs typeface="Calibri"/>
              </a:rPr>
              <a:t>Change of Technology for 2026</a:t>
            </a:r>
            <a:endParaRPr lang="en-NZ" sz="1600" dirty="0">
              <a:solidFill>
                <a:schemeClr val="bg1"/>
              </a:solidFill>
              <a:latin typeface="Gotham Bold"/>
              <a:cs typeface="Gotham Bold"/>
            </a:endParaRPr>
          </a:p>
        </p:txBody>
      </p:sp>
      <p:grpSp>
        <p:nvGrpSpPr>
          <p:cNvPr id="197" name="Group 129">
            <a:extLst>
              <a:ext uri="{FF2B5EF4-FFF2-40B4-BE49-F238E27FC236}">
                <a16:creationId xmlns:a16="http://schemas.microsoft.com/office/drawing/2014/main" id="{073F3565-E524-1268-A0CF-B5296CFF8DF1}"/>
              </a:ext>
            </a:extLst>
          </p:cNvPr>
          <p:cNvGrpSpPr/>
          <p:nvPr/>
        </p:nvGrpSpPr>
        <p:grpSpPr>
          <a:xfrm>
            <a:off x="10152817" y="6891714"/>
            <a:ext cx="1987249" cy="576378"/>
            <a:chOff x="0" y="-30104"/>
            <a:chExt cx="331480" cy="151803"/>
          </a:xfrm>
        </p:grpSpPr>
        <p:sp>
          <p:nvSpPr>
            <p:cNvPr id="198" name="Freeform 130">
              <a:extLst>
                <a:ext uri="{FF2B5EF4-FFF2-40B4-BE49-F238E27FC236}">
                  <a16:creationId xmlns:a16="http://schemas.microsoft.com/office/drawing/2014/main" id="{39B24A9F-CA40-3970-62B4-F3AE0C45B4CA}"/>
                </a:ext>
              </a:extLst>
            </p:cNvPr>
            <p:cNvSpPr/>
            <p:nvPr/>
          </p:nvSpPr>
          <p:spPr>
            <a:xfrm>
              <a:off x="0" y="-30104"/>
              <a:ext cx="331480" cy="151802"/>
            </a:xfrm>
            <a:custGeom>
              <a:avLst/>
              <a:gdLst/>
              <a:ahLst/>
              <a:cxnLst/>
              <a:rect l="l" t="t" r="r" b="b"/>
              <a:pathLst>
                <a:path w="331480" h="121699">
                  <a:moveTo>
                    <a:pt x="0" y="0"/>
                  </a:moveTo>
                  <a:lnTo>
                    <a:pt x="331480" y="0"/>
                  </a:lnTo>
                  <a:lnTo>
                    <a:pt x="331480" y="121699"/>
                  </a:lnTo>
                  <a:lnTo>
                    <a:pt x="0" y="121699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FF6C1F"/>
              </a:solidFill>
              <a:prstDash val="dash"/>
              <a:miter/>
            </a:ln>
          </p:spPr>
          <p:txBody>
            <a:bodyPr lIns="91440" tIns="45720" rIns="91440" bIns="45720" anchor="ctr"/>
            <a:lstStyle/>
            <a:p>
              <a:pPr algn="ctr"/>
              <a:r>
                <a:rPr lang="en-NZ" dirty="0">
                  <a:ea typeface="Calibri"/>
                  <a:cs typeface="Calibri"/>
                </a:rPr>
                <a:t>Deadline: 31 Jul</a:t>
              </a:r>
              <a:endParaRPr lang="en-NZ" dirty="0"/>
            </a:p>
          </p:txBody>
        </p:sp>
        <p:sp>
          <p:nvSpPr>
            <p:cNvPr id="199" name="TextBox 131">
              <a:extLst>
                <a:ext uri="{FF2B5EF4-FFF2-40B4-BE49-F238E27FC236}">
                  <a16:creationId xmlns:a16="http://schemas.microsoft.com/office/drawing/2014/main" id="{CC691E83-167A-9150-FBCC-10131F79A7C2}"/>
                </a:ext>
              </a:extLst>
            </p:cNvPr>
            <p:cNvSpPr txBox="1"/>
            <p:nvPr/>
          </p:nvSpPr>
          <p:spPr>
            <a:xfrm>
              <a:off x="0" y="-28575"/>
              <a:ext cx="331480" cy="150274"/>
            </a:xfrm>
            <a:prstGeom prst="rect">
              <a:avLst/>
            </a:prstGeom>
            <a:ln>
              <a:solidFill>
                <a:srgbClr val="FF6C1F"/>
              </a:solidFill>
            </a:ln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203" name="Group 119">
            <a:extLst>
              <a:ext uri="{FF2B5EF4-FFF2-40B4-BE49-F238E27FC236}">
                <a16:creationId xmlns:a16="http://schemas.microsoft.com/office/drawing/2014/main" id="{5D98BE66-82D4-5799-20DE-F09873AE6A4D}"/>
              </a:ext>
            </a:extLst>
          </p:cNvPr>
          <p:cNvGrpSpPr/>
          <p:nvPr/>
        </p:nvGrpSpPr>
        <p:grpSpPr>
          <a:xfrm>
            <a:off x="13397988" y="6051903"/>
            <a:ext cx="1750188" cy="1385213"/>
            <a:chOff x="-114301" y="-40480"/>
            <a:chExt cx="2254647" cy="1886534"/>
          </a:xfrm>
        </p:grpSpPr>
        <p:grpSp>
          <p:nvGrpSpPr>
            <p:cNvPr id="204" name="Group 120">
              <a:extLst>
                <a:ext uri="{FF2B5EF4-FFF2-40B4-BE49-F238E27FC236}">
                  <a16:creationId xmlns:a16="http://schemas.microsoft.com/office/drawing/2014/main" id="{765ACB77-14CD-8DD5-DD37-04F248BB8AB9}"/>
                </a:ext>
              </a:extLst>
            </p:cNvPr>
            <p:cNvGrpSpPr/>
            <p:nvPr/>
          </p:nvGrpSpPr>
          <p:grpSpPr>
            <a:xfrm>
              <a:off x="-114301" y="-40480"/>
              <a:ext cx="2254647" cy="834154"/>
              <a:chOff x="-22578" y="-7996"/>
              <a:chExt cx="445362" cy="164771"/>
            </a:xfrm>
          </p:grpSpPr>
          <p:sp>
            <p:nvSpPr>
              <p:cNvPr id="208" name="Freeform 121">
                <a:extLst>
                  <a:ext uri="{FF2B5EF4-FFF2-40B4-BE49-F238E27FC236}">
                    <a16:creationId xmlns:a16="http://schemas.microsoft.com/office/drawing/2014/main" id="{E8830CCB-1DC8-DFD5-492F-37217316A12F}"/>
                  </a:ext>
                </a:extLst>
              </p:cNvPr>
              <p:cNvSpPr/>
              <p:nvPr/>
            </p:nvSpPr>
            <p:spPr>
              <a:xfrm>
                <a:off x="0" y="0"/>
                <a:ext cx="422784" cy="154734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FFBD52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209" name="TextBox 122">
                <a:extLst>
                  <a:ext uri="{FF2B5EF4-FFF2-40B4-BE49-F238E27FC236}">
                    <a16:creationId xmlns:a16="http://schemas.microsoft.com/office/drawing/2014/main" id="{F0CA7F22-7188-A8DA-B5CB-5D300159231B}"/>
                  </a:ext>
                </a:extLst>
              </p:cNvPr>
              <p:cNvSpPr txBox="1"/>
              <p:nvPr/>
            </p:nvSpPr>
            <p:spPr>
              <a:xfrm>
                <a:off x="-22578" y="-7996"/>
                <a:ext cx="443840" cy="16477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r>
                  <a:rPr lang="en-US" b="1" dirty="0">
                    <a:solidFill>
                      <a:srgbClr val="FFFFFF"/>
                    </a:solidFill>
                    <a:latin typeface="Gotham Bold"/>
                    <a:cs typeface="Gotham Bold"/>
                    <a:sym typeface="Gotham Bold"/>
                  </a:rPr>
                  <a:t>Extraordinary Roll Growth </a:t>
                </a:r>
                <a:endParaRPr lang="en-US" dirty="0"/>
              </a:p>
            </p:txBody>
          </p:sp>
        </p:grpSp>
        <p:grpSp>
          <p:nvGrpSpPr>
            <p:cNvPr id="205" name="Group 123">
              <a:extLst>
                <a:ext uri="{FF2B5EF4-FFF2-40B4-BE49-F238E27FC236}">
                  <a16:creationId xmlns:a16="http://schemas.microsoft.com/office/drawing/2014/main" id="{12BBC660-6105-FF1C-57D1-9FB752A729E3}"/>
                </a:ext>
              </a:extLst>
            </p:cNvPr>
            <p:cNvGrpSpPr/>
            <p:nvPr/>
          </p:nvGrpSpPr>
          <p:grpSpPr>
            <a:xfrm>
              <a:off x="0" y="652351"/>
              <a:ext cx="2140345" cy="1193703"/>
              <a:chOff x="0" y="-28575"/>
              <a:chExt cx="422784" cy="235793"/>
            </a:xfrm>
          </p:grpSpPr>
          <p:sp>
            <p:nvSpPr>
              <p:cNvPr id="206" name="Freeform 124">
                <a:extLst>
                  <a:ext uri="{FF2B5EF4-FFF2-40B4-BE49-F238E27FC236}">
                    <a16:creationId xmlns:a16="http://schemas.microsoft.com/office/drawing/2014/main" id="{EB10907F-9304-CAD6-A3DA-0C678A12527F}"/>
                  </a:ext>
                </a:extLst>
              </p:cNvPr>
              <p:cNvSpPr/>
              <p:nvPr/>
            </p:nvSpPr>
            <p:spPr>
              <a:xfrm>
                <a:off x="8484" y="-883"/>
                <a:ext cx="411351" cy="208101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FFBD52"/>
                </a:solidFill>
                <a:prstDash val="dash"/>
                <a:miter/>
              </a:ln>
            </p:spPr>
            <p:txBody>
              <a:bodyPr lIns="91440" tIns="45720" rIns="91440" bIns="45720" anchor="t"/>
              <a:lstStyle/>
              <a:p>
                <a:r>
                  <a:rPr lang="en-NZ" dirty="0"/>
                  <a:t>Applications</a:t>
                </a:r>
              </a:p>
              <a:p>
                <a:r>
                  <a:rPr lang="en-NZ" dirty="0"/>
                  <a:t>2 – 20 Nov</a:t>
                </a:r>
                <a:endParaRPr lang="en-NZ" dirty="0">
                  <a:ea typeface="Calibri"/>
                  <a:cs typeface="Calibri"/>
                </a:endParaRPr>
              </a:p>
              <a:p>
                <a:endParaRPr lang="en-NZ" dirty="0"/>
              </a:p>
            </p:txBody>
          </p:sp>
          <p:sp>
            <p:nvSpPr>
              <p:cNvPr id="207" name="TextBox 125">
                <a:extLst>
                  <a:ext uri="{FF2B5EF4-FFF2-40B4-BE49-F238E27FC236}">
                    <a16:creationId xmlns:a16="http://schemas.microsoft.com/office/drawing/2014/main" id="{48FEEE82-3B36-777E-F13D-340D664C914F}"/>
                  </a:ext>
                </a:extLst>
              </p:cNvPr>
              <p:cNvSpPr txBox="1"/>
              <p:nvPr/>
            </p:nvSpPr>
            <p:spPr>
              <a:xfrm>
                <a:off x="0" y="-28575"/>
                <a:ext cx="422784" cy="18330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680"/>
                  </a:lnSpc>
                </a:pPr>
                <a:endParaRPr/>
              </a:p>
            </p:txBody>
          </p:sp>
        </p:grpSp>
      </p:grpSp>
      <p:grpSp>
        <p:nvGrpSpPr>
          <p:cNvPr id="210" name="Group 119">
            <a:extLst>
              <a:ext uri="{FF2B5EF4-FFF2-40B4-BE49-F238E27FC236}">
                <a16:creationId xmlns:a16="http://schemas.microsoft.com/office/drawing/2014/main" id="{A48A10CF-27FF-C8E8-96B7-13C9F3098B34}"/>
              </a:ext>
            </a:extLst>
          </p:cNvPr>
          <p:cNvGrpSpPr/>
          <p:nvPr/>
        </p:nvGrpSpPr>
        <p:grpSpPr>
          <a:xfrm>
            <a:off x="15302363" y="6051903"/>
            <a:ext cx="1960602" cy="1443834"/>
            <a:chOff x="-81319" y="-21207"/>
            <a:chExt cx="2231830" cy="1948008"/>
          </a:xfrm>
        </p:grpSpPr>
        <p:grpSp>
          <p:nvGrpSpPr>
            <p:cNvPr id="211" name="Group 120">
              <a:extLst>
                <a:ext uri="{FF2B5EF4-FFF2-40B4-BE49-F238E27FC236}">
                  <a16:creationId xmlns:a16="http://schemas.microsoft.com/office/drawing/2014/main" id="{2B0DD314-F193-653C-562B-484ADAF30058}"/>
                </a:ext>
              </a:extLst>
            </p:cNvPr>
            <p:cNvGrpSpPr/>
            <p:nvPr/>
          </p:nvGrpSpPr>
          <p:grpSpPr>
            <a:xfrm>
              <a:off x="-81319" y="-21207"/>
              <a:ext cx="2231830" cy="1016586"/>
              <a:chOff x="-16063" y="-4189"/>
              <a:chExt cx="440855" cy="200807"/>
            </a:xfrm>
          </p:grpSpPr>
          <p:sp>
            <p:nvSpPr>
              <p:cNvPr id="215" name="Freeform 121">
                <a:extLst>
                  <a:ext uri="{FF2B5EF4-FFF2-40B4-BE49-F238E27FC236}">
                    <a16:creationId xmlns:a16="http://schemas.microsoft.com/office/drawing/2014/main" id="{46A743D9-E946-7ED4-4256-9EBB3FB6B944}"/>
                  </a:ext>
                </a:extLst>
              </p:cNvPr>
              <p:cNvSpPr/>
              <p:nvPr/>
            </p:nvSpPr>
            <p:spPr>
              <a:xfrm>
                <a:off x="-16063" y="-3808"/>
                <a:ext cx="438847" cy="200426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FFBD52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216" name="TextBox 122">
                <a:extLst>
                  <a:ext uri="{FF2B5EF4-FFF2-40B4-BE49-F238E27FC236}">
                    <a16:creationId xmlns:a16="http://schemas.microsoft.com/office/drawing/2014/main" id="{A282930C-5E1C-3C64-8C5A-1B23D2E6FC43}"/>
                  </a:ext>
                </a:extLst>
              </p:cNvPr>
              <p:cNvSpPr txBox="1"/>
              <p:nvPr/>
            </p:nvSpPr>
            <p:spPr>
              <a:xfrm>
                <a:off x="-13001" y="-4189"/>
                <a:ext cx="437793" cy="158879"/>
              </a:xfrm>
              <a:prstGeom prst="rect">
                <a:avLst/>
              </a:prstGeom>
            </p:spPr>
            <p:txBody>
              <a:bodyPr lIns="50800" tIns="50800" rIns="50800" bIns="50800" rtlCol="0" anchor="t"/>
              <a:lstStyle/>
              <a:p>
                <a:r>
                  <a:rPr lang="en-US" sz="1400" b="1" dirty="0">
                    <a:solidFill>
                      <a:srgbClr val="FFFFFF"/>
                    </a:solidFill>
                    <a:latin typeface="Gotham Bold"/>
                    <a:cs typeface="Gotham Bold"/>
                    <a:sym typeface="Gotham Bold"/>
                  </a:rPr>
                  <a:t>2026 staffing and funding code changes</a:t>
                </a:r>
                <a:endParaRPr lang="en-US" sz="1400" dirty="0">
                  <a:ea typeface="Calibri"/>
                  <a:cs typeface="Calibri"/>
                </a:endParaRPr>
              </a:p>
            </p:txBody>
          </p:sp>
        </p:grpSp>
        <p:grpSp>
          <p:nvGrpSpPr>
            <p:cNvPr id="212" name="Group 123">
              <a:extLst>
                <a:ext uri="{FF2B5EF4-FFF2-40B4-BE49-F238E27FC236}">
                  <a16:creationId xmlns:a16="http://schemas.microsoft.com/office/drawing/2014/main" id="{94FA4625-F9C0-A5D9-86EA-BF87F4DFBCBB}"/>
                </a:ext>
              </a:extLst>
            </p:cNvPr>
            <p:cNvGrpSpPr/>
            <p:nvPr/>
          </p:nvGrpSpPr>
          <p:grpSpPr>
            <a:xfrm>
              <a:off x="-81319" y="652351"/>
              <a:ext cx="2221664" cy="1274450"/>
              <a:chOff x="-16063" y="-28575"/>
              <a:chExt cx="438847" cy="251743"/>
            </a:xfrm>
          </p:grpSpPr>
          <p:sp>
            <p:nvSpPr>
              <p:cNvPr id="213" name="Freeform 124">
                <a:extLst>
                  <a:ext uri="{FF2B5EF4-FFF2-40B4-BE49-F238E27FC236}">
                    <a16:creationId xmlns:a16="http://schemas.microsoft.com/office/drawing/2014/main" id="{02E091BB-42C8-2617-3F61-E5A7336EB146}"/>
                  </a:ext>
                </a:extLst>
              </p:cNvPr>
              <p:cNvSpPr/>
              <p:nvPr/>
            </p:nvSpPr>
            <p:spPr>
              <a:xfrm>
                <a:off x="-16063" y="45692"/>
                <a:ext cx="438847" cy="177476"/>
              </a:xfrm>
              <a:custGeom>
                <a:avLst/>
                <a:gdLst/>
                <a:ahLst/>
                <a:cxnLst/>
                <a:rect l="l" t="t" r="r" b="b"/>
                <a:pathLst>
                  <a:path w="422784" h="154734">
                    <a:moveTo>
                      <a:pt x="0" y="0"/>
                    </a:moveTo>
                    <a:lnTo>
                      <a:pt x="422784" y="0"/>
                    </a:lnTo>
                    <a:lnTo>
                      <a:pt x="422784" y="154734"/>
                    </a:lnTo>
                    <a:lnTo>
                      <a:pt x="0" y="154734"/>
                    </a:ln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FFBD52"/>
                </a:solidFill>
                <a:prstDash val="dash"/>
                <a:miter/>
              </a:ln>
            </p:spPr>
            <p:txBody>
              <a:bodyPr lIns="91440" tIns="45720" rIns="91440" bIns="45720" anchor="b"/>
              <a:lstStyle/>
              <a:p>
                <a:r>
                  <a:rPr lang="en-NZ" dirty="0">
                    <a:ea typeface="Calibri"/>
                    <a:cs typeface="Calibri"/>
                  </a:rPr>
                  <a:t>All applications deadline: 27 Nov</a:t>
                </a:r>
                <a:endParaRPr lang="en-NZ" dirty="0"/>
              </a:p>
            </p:txBody>
          </p:sp>
          <p:sp>
            <p:nvSpPr>
              <p:cNvPr id="214" name="TextBox 125">
                <a:extLst>
                  <a:ext uri="{FF2B5EF4-FFF2-40B4-BE49-F238E27FC236}">
                    <a16:creationId xmlns:a16="http://schemas.microsoft.com/office/drawing/2014/main" id="{6FA1AD00-3E3E-47AE-2B6A-9A67C447332B}"/>
                  </a:ext>
                </a:extLst>
              </p:cNvPr>
              <p:cNvSpPr txBox="1"/>
              <p:nvPr/>
            </p:nvSpPr>
            <p:spPr>
              <a:xfrm>
                <a:off x="0" y="-28575"/>
                <a:ext cx="422784" cy="18330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l">
                  <a:lnSpc>
                    <a:spcPts val="1680"/>
                  </a:lnSpc>
                </a:pPr>
                <a:endParaRPr/>
              </a:p>
            </p:txBody>
          </p:sp>
        </p:grpSp>
      </p:grpSp>
      <p:sp>
        <p:nvSpPr>
          <p:cNvPr id="191" name="Freeform 127">
            <a:extLst>
              <a:ext uri="{FF2B5EF4-FFF2-40B4-BE49-F238E27FC236}">
                <a16:creationId xmlns:a16="http://schemas.microsoft.com/office/drawing/2014/main" id="{7A32115A-8735-A67C-DCAE-4C02CBBBCF0F}"/>
              </a:ext>
            </a:extLst>
          </p:cNvPr>
          <p:cNvSpPr/>
          <p:nvPr/>
        </p:nvSpPr>
        <p:spPr>
          <a:xfrm>
            <a:off x="4940384" y="8948595"/>
            <a:ext cx="4290722" cy="577080"/>
          </a:xfrm>
          <a:custGeom>
            <a:avLst/>
            <a:gdLst/>
            <a:ahLst/>
            <a:cxnLst/>
            <a:rect l="l" t="t" r="r" b="b"/>
            <a:pathLst>
              <a:path w="331480" h="184532">
                <a:moveTo>
                  <a:pt x="0" y="0"/>
                </a:moveTo>
                <a:lnTo>
                  <a:pt x="331480" y="0"/>
                </a:lnTo>
                <a:lnTo>
                  <a:pt x="331480" y="184532"/>
                </a:lnTo>
                <a:lnTo>
                  <a:pt x="0" y="184532"/>
                </a:lnTo>
                <a:close/>
              </a:path>
            </a:pathLst>
          </a:custGeom>
          <a:solidFill>
            <a:srgbClr val="C00000"/>
          </a:solidFill>
        </p:spPr>
        <p:txBody>
          <a:bodyPr lIns="91440" tIns="45720" rIns="91440" bIns="45720" anchor="t"/>
          <a:lstStyle/>
          <a:p>
            <a:endParaRPr lang="en-NZ" dirty="0">
              <a:solidFill>
                <a:schemeClr val="bg1"/>
              </a:solidFill>
              <a:latin typeface="Gotham Bold"/>
              <a:ea typeface="Calibri"/>
              <a:cs typeface="Calibri"/>
            </a:endParaRPr>
          </a:p>
        </p:txBody>
      </p: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EBF9B5D0-24A7-3E87-6577-30DD285223EF}"/>
              </a:ext>
            </a:extLst>
          </p:cNvPr>
          <p:cNvGrpSpPr/>
          <p:nvPr/>
        </p:nvGrpSpPr>
        <p:grpSpPr>
          <a:xfrm>
            <a:off x="3505971" y="8950654"/>
            <a:ext cx="13244640" cy="577080"/>
            <a:chOff x="3505971" y="8950654"/>
            <a:chExt cx="13244640" cy="577080"/>
          </a:xfrm>
        </p:grpSpPr>
        <p:grpSp>
          <p:nvGrpSpPr>
            <p:cNvPr id="179" name="Group 126">
              <a:extLst>
                <a:ext uri="{FF2B5EF4-FFF2-40B4-BE49-F238E27FC236}">
                  <a16:creationId xmlns:a16="http://schemas.microsoft.com/office/drawing/2014/main" id="{FCA3FB95-19DF-12B9-5E6D-63E6F9A42E9A}"/>
                </a:ext>
              </a:extLst>
            </p:cNvPr>
            <p:cNvGrpSpPr/>
            <p:nvPr/>
          </p:nvGrpSpPr>
          <p:grpSpPr>
            <a:xfrm>
              <a:off x="3505971" y="8950654"/>
              <a:ext cx="1629289" cy="577080"/>
              <a:chOff x="-25007" y="0"/>
              <a:chExt cx="376827" cy="184532"/>
            </a:xfrm>
          </p:grpSpPr>
          <p:sp>
            <p:nvSpPr>
              <p:cNvPr id="180" name="Freeform 127">
                <a:extLst>
                  <a:ext uri="{FF2B5EF4-FFF2-40B4-BE49-F238E27FC236}">
                    <a16:creationId xmlns:a16="http://schemas.microsoft.com/office/drawing/2014/main" id="{D8E10A40-C4E0-48F7-97D8-B944569F8C6E}"/>
                  </a:ext>
                </a:extLst>
              </p:cNvPr>
              <p:cNvSpPr/>
              <p:nvPr/>
            </p:nvSpPr>
            <p:spPr>
              <a:xfrm>
                <a:off x="-25007" y="0"/>
                <a:ext cx="331480" cy="184532"/>
              </a:xfrm>
              <a:custGeom>
                <a:avLst/>
                <a:gdLst/>
                <a:ahLst/>
                <a:cxnLst/>
                <a:rect l="l" t="t" r="r" b="b"/>
                <a:pathLst>
                  <a:path w="331480" h="184532">
                    <a:moveTo>
                      <a:pt x="0" y="0"/>
                    </a:moveTo>
                    <a:lnTo>
                      <a:pt x="331480" y="0"/>
                    </a:lnTo>
                    <a:lnTo>
                      <a:pt x="331480" y="184532"/>
                    </a:lnTo>
                    <a:lnTo>
                      <a:pt x="0" y="184532"/>
                    </a:lnTo>
                    <a:close/>
                  </a:path>
                </a:pathLst>
              </a:custGeom>
              <a:solidFill>
                <a:srgbClr val="502955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84" name="TextBox 128">
                <a:extLst>
                  <a:ext uri="{FF2B5EF4-FFF2-40B4-BE49-F238E27FC236}">
                    <a16:creationId xmlns:a16="http://schemas.microsoft.com/office/drawing/2014/main" id="{3EC228C7-48D9-C5EA-3159-A648CCDBF466}"/>
                  </a:ext>
                </a:extLst>
              </p:cNvPr>
              <p:cNvSpPr txBox="1"/>
              <p:nvPr/>
            </p:nvSpPr>
            <p:spPr>
              <a:xfrm>
                <a:off x="0" y="77194"/>
                <a:ext cx="351820" cy="10327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80"/>
                  </a:lnSpc>
                </a:pPr>
                <a:endParaRPr lang="en-US" sz="1700" b="1" dirty="0">
                  <a:solidFill>
                    <a:srgbClr val="FFFFFF"/>
                  </a:solidFill>
                  <a:latin typeface="Gotham Bold"/>
                  <a:ea typeface="Gotham Bold"/>
                  <a:cs typeface="Gotham Bold"/>
                </a:endParaRPr>
              </a:p>
            </p:txBody>
          </p:sp>
        </p:grpSp>
        <p:grpSp>
          <p:nvGrpSpPr>
            <p:cNvPr id="193" name="Group 126">
              <a:extLst>
                <a:ext uri="{FF2B5EF4-FFF2-40B4-BE49-F238E27FC236}">
                  <a16:creationId xmlns:a16="http://schemas.microsoft.com/office/drawing/2014/main" id="{38388C17-4432-3FD4-8197-62BEDDD261A3}"/>
                </a:ext>
              </a:extLst>
            </p:cNvPr>
            <p:cNvGrpSpPr/>
            <p:nvPr/>
          </p:nvGrpSpPr>
          <p:grpSpPr>
            <a:xfrm>
              <a:off x="9143996" y="8950654"/>
              <a:ext cx="4532871" cy="577080"/>
              <a:chOff x="-32850" y="0"/>
              <a:chExt cx="384670" cy="184532"/>
            </a:xfrm>
          </p:grpSpPr>
          <p:sp>
            <p:nvSpPr>
              <p:cNvPr id="195" name="Freeform 127">
                <a:extLst>
                  <a:ext uri="{FF2B5EF4-FFF2-40B4-BE49-F238E27FC236}">
                    <a16:creationId xmlns:a16="http://schemas.microsoft.com/office/drawing/2014/main" id="{684877A0-D489-78B9-09F0-8003A3C342E2}"/>
                  </a:ext>
                </a:extLst>
              </p:cNvPr>
              <p:cNvSpPr/>
              <p:nvPr/>
            </p:nvSpPr>
            <p:spPr>
              <a:xfrm>
                <a:off x="-32850" y="0"/>
                <a:ext cx="339323" cy="184532"/>
              </a:xfrm>
              <a:custGeom>
                <a:avLst/>
                <a:gdLst/>
                <a:ahLst/>
                <a:cxnLst/>
                <a:rect l="l" t="t" r="r" b="b"/>
                <a:pathLst>
                  <a:path w="331480" h="184532">
                    <a:moveTo>
                      <a:pt x="0" y="0"/>
                    </a:moveTo>
                    <a:lnTo>
                      <a:pt x="331480" y="0"/>
                    </a:lnTo>
                    <a:lnTo>
                      <a:pt x="331480" y="184532"/>
                    </a:lnTo>
                    <a:lnTo>
                      <a:pt x="0" y="184532"/>
                    </a:lnTo>
                    <a:close/>
                  </a:path>
                </a:pathLst>
              </a:custGeom>
              <a:solidFill>
                <a:srgbClr val="FF6C1F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196" name="TextBox 128">
                <a:extLst>
                  <a:ext uri="{FF2B5EF4-FFF2-40B4-BE49-F238E27FC236}">
                    <a16:creationId xmlns:a16="http://schemas.microsoft.com/office/drawing/2014/main" id="{A3BCBFB9-1096-DB28-CC9D-EBB10522A1A9}"/>
                  </a:ext>
                </a:extLst>
              </p:cNvPr>
              <p:cNvSpPr txBox="1"/>
              <p:nvPr/>
            </p:nvSpPr>
            <p:spPr>
              <a:xfrm>
                <a:off x="0" y="77194"/>
                <a:ext cx="351820" cy="10327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80"/>
                  </a:lnSpc>
                </a:pPr>
                <a:endParaRPr lang="en-US" sz="1700" b="1" dirty="0">
                  <a:solidFill>
                    <a:srgbClr val="FFFFFF"/>
                  </a:solidFill>
                  <a:latin typeface="Gotham Bold"/>
                  <a:ea typeface="Gotham Bold"/>
                  <a:cs typeface="Gotham Bold"/>
                </a:endParaRPr>
              </a:p>
            </p:txBody>
          </p:sp>
        </p:grpSp>
        <p:grpSp>
          <p:nvGrpSpPr>
            <p:cNvPr id="200" name="Group 126">
              <a:extLst>
                <a:ext uri="{FF2B5EF4-FFF2-40B4-BE49-F238E27FC236}">
                  <a16:creationId xmlns:a16="http://schemas.microsoft.com/office/drawing/2014/main" id="{AD3700F2-5A7B-644F-6E49-436E782283CE}"/>
                </a:ext>
              </a:extLst>
            </p:cNvPr>
            <p:cNvGrpSpPr/>
            <p:nvPr/>
          </p:nvGrpSpPr>
          <p:grpSpPr>
            <a:xfrm>
              <a:off x="13154665" y="8950654"/>
              <a:ext cx="3595946" cy="577080"/>
              <a:chOff x="-25534" y="0"/>
              <a:chExt cx="377354" cy="184532"/>
            </a:xfrm>
          </p:grpSpPr>
          <p:sp>
            <p:nvSpPr>
              <p:cNvPr id="201" name="Freeform 127">
                <a:extLst>
                  <a:ext uri="{FF2B5EF4-FFF2-40B4-BE49-F238E27FC236}">
                    <a16:creationId xmlns:a16="http://schemas.microsoft.com/office/drawing/2014/main" id="{B288FF9A-B6C8-BFF9-776C-625A10B1AE88}"/>
                  </a:ext>
                </a:extLst>
              </p:cNvPr>
              <p:cNvSpPr/>
              <p:nvPr/>
            </p:nvSpPr>
            <p:spPr>
              <a:xfrm>
                <a:off x="-25534" y="0"/>
                <a:ext cx="332007" cy="184532"/>
              </a:xfrm>
              <a:custGeom>
                <a:avLst/>
                <a:gdLst/>
                <a:ahLst/>
                <a:cxnLst/>
                <a:rect l="l" t="t" r="r" b="b"/>
                <a:pathLst>
                  <a:path w="331480" h="184532">
                    <a:moveTo>
                      <a:pt x="0" y="0"/>
                    </a:moveTo>
                    <a:lnTo>
                      <a:pt x="331480" y="0"/>
                    </a:lnTo>
                    <a:lnTo>
                      <a:pt x="331480" y="184532"/>
                    </a:lnTo>
                    <a:lnTo>
                      <a:pt x="0" y="184532"/>
                    </a:lnTo>
                    <a:close/>
                  </a:path>
                </a:pathLst>
              </a:custGeom>
              <a:solidFill>
                <a:srgbClr val="FFBD52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202" name="TextBox 128">
                <a:extLst>
                  <a:ext uri="{FF2B5EF4-FFF2-40B4-BE49-F238E27FC236}">
                    <a16:creationId xmlns:a16="http://schemas.microsoft.com/office/drawing/2014/main" id="{BF76392C-4665-4E7F-565D-CA5DAC0CB3CE}"/>
                  </a:ext>
                </a:extLst>
              </p:cNvPr>
              <p:cNvSpPr txBox="1"/>
              <p:nvPr/>
            </p:nvSpPr>
            <p:spPr>
              <a:xfrm>
                <a:off x="0" y="77194"/>
                <a:ext cx="351820" cy="10327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80"/>
                  </a:lnSpc>
                </a:pPr>
                <a:endParaRPr lang="en-US" sz="1700" b="1" dirty="0">
                  <a:solidFill>
                    <a:srgbClr val="FFFFFF"/>
                  </a:solidFill>
                  <a:latin typeface="Gotham Bold"/>
                  <a:ea typeface="Gotham Bold"/>
                  <a:cs typeface="Gotham Bold"/>
                </a:endParaRPr>
              </a:p>
            </p:txBody>
          </p:sp>
        </p:grp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08E923A5-2D5B-0146-0938-57E7CA963F62}"/>
                </a:ext>
              </a:extLst>
            </p:cNvPr>
            <p:cNvSpPr txBox="1"/>
            <p:nvPr/>
          </p:nvSpPr>
          <p:spPr>
            <a:xfrm>
              <a:off x="4726459" y="9066770"/>
              <a:ext cx="10920283" cy="377026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850" b="1">
                  <a:solidFill>
                    <a:schemeClr val="bg1"/>
                  </a:solidFill>
                  <a:latin typeface="Gotham Bold"/>
                  <a:ea typeface="Calibri"/>
                  <a:cs typeface="Calibri"/>
                </a:rPr>
                <a:t>Staffing </a:t>
              </a:r>
              <a:r>
                <a:rPr lang="en-US" sz="1850" b="1" dirty="0">
                  <a:solidFill>
                    <a:schemeClr val="bg1"/>
                  </a:solidFill>
                  <a:latin typeface="Gotham Bold"/>
                  <a:ea typeface="Calibri"/>
                  <a:cs typeface="Calibri"/>
                </a:rPr>
                <a:t>Roll Increase Applications: 27 March – 27 November</a:t>
              </a:r>
              <a:endParaRPr lang="en-US" sz="1850" b="1" dirty="0">
                <a:solidFill>
                  <a:schemeClr val="bg1"/>
                </a:solidFill>
                <a:latin typeface="Gotham Bold"/>
                <a:cs typeface="Gotham Bold"/>
              </a:endParaRPr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19F04E2A-9F48-F488-819C-CAB5538A6FBF}"/>
              </a:ext>
            </a:extLst>
          </p:cNvPr>
          <p:cNvGrpSpPr/>
          <p:nvPr/>
        </p:nvGrpSpPr>
        <p:grpSpPr>
          <a:xfrm>
            <a:off x="980021" y="9565179"/>
            <a:ext cx="16282391" cy="578165"/>
            <a:chOff x="955495" y="8966744"/>
            <a:chExt cx="16282391" cy="578165"/>
          </a:xfrm>
        </p:grpSpPr>
        <p:grpSp>
          <p:nvGrpSpPr>
            <p:cNvPr id="186" name="Group 126">
              <a:extLst>
                <a:ext uri="{FF2B5EF4-FFF2-40B4-BE49-F238E27FC236}">
                  <a16:creationId xmlns:a16="http://schemas.microsoft.com/office/drawing/2014/main" id="{BEDD6B05-0033-24E8-613D-CEC80719010D}"/>
                </a:ext>
              </a:extLst>
            </p:cNvPr>
            <p:cNvGrpSpPr/>
            <p:nvPr/>
          </p:nvGrpSpPr>
          <p:grpSpPr>
            <a:xfrm>
              <a:off x="955495" y="8978259"/>
              <a:ext cx="4179765" cy="564199"/>
              <a:chOff x="-614889" y="8827"/>
              <a:chExt cx="966709" cy="180413"/>
            </a:xfrm>
          </p:grpSpPr>
          <p:sp>
            <p:nvSpPr>
              <p:cNvPr id="222" name="Freeform 127">
                <a:extLst>
                  <a:ext uri="{FF2B5EF4-FFF2-40B4-BE49-F238E27FC236}">
                    <a16:creationId xmlns:a16="http://schemas.microsoft.com/office/drawing/2014/main" id="{1603E9A4-C75C-38C6-A48E-5A6413536B57}"/>
                  </a:ext>
                </a:extLst>
              </p:cNvPr>
              <p:cNvSpPr/>
              <p:nvPr/>
            </p:nvSpPr>
            <p:spPr>
              <a:xfrm>
                <a:off x="-614889" y="8827"/>
                <a:ext cx="917656" cy="180413"/>
              </a:xfrm>
              <a:custGeom>
                <a:avLst/>
                <a:gdLst/>
                <a:ahLst/>
                <a:cxnLst/>
                <a:rect l="l" t="t" r="r" b="b"/>
                <a:pathLst>
                  <a:path w="331480" h="184532">
                    <a:moveTo>
                      <a:pt x="0" y="0"/>
                    </a:moveTo>
                    <a:lnTo>
                      <a:pt x="331480" y="0"/>
                    </a:lnTo>
                    <a:lnTo>
                      <a:pt x="331480" y="184532"/>
                    </a:lnTo>
                    <a:lnTo>
                      <a:pt x="0" y="184532"/>
                    </a:lnTo>
                    <a:close/>
                  </a:path>
                </a:pathLst>
              </a:custGeom>
              <a:solidFill>
                <a:srgbClr val="502955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223" name="TextBox 128">
                <a:extLst>
                  <a:ext uri="{FF2B5EF4-FFF2-40B4-BE49-F238E27FC236}">
                    <a16:creationId xmlns:a16="http://schemas.microsoft.com/office/drawing/2014/main" id="{E12FE4DD-7B9A-E8FC-8A38-39B68E2373EA}"/>
                  </a:ext>
                </a:extLst>
              </p:cNvPr>
              <p:cNvSpPr txBox="1"/>
              <p:nvPr/>
            </p:nvSpPr>
            <p:spPr>
              <a:xfrm>
                <a:off x="0" y="77194"/>
                <a:ext cx="351820" cy="10327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80"/>
                  </a:lnSpc>
                </a:pPr>
                <a:endParaRPr lang="en-US" sz="1700" b="1" dirty="0">
                  <a:solidFill>
                    <a:srgbClr val="FFFFFF"/>
                  </a:solidFill>
                  <a:latin typeface="Gotham Bold"/>
                  <a:ea typeface="Gotham Bold"/>
                  <a:cs typeface="Gotham Bold"/>
                </a:endParaRPr>
              </a:p>
            </p:txBody>
          </p:sp>
        </p:grpSp>
        <p:grpSp>
          <p:nvGrpSpPr>
            <p:cNvPr id="187" name="Group 126">
              <a:extLst>
                <a:ext uri="{FF2B5EF4-FFF2-40B4-BE49-F238E27FC236}">
                  <a16:creationId xmlns:a16="http://schemas.microsoft.com/office/drawing/2014/main" id="{C24C5404-B363-8DEE-DDB8-4F9AD9591927}"/>
                </a:ext>
              </a:extLst>
            </p:cNvPr>
            <p:cNvGrpSpPr/>
            <p:nvPr/>
          </p:nvGrpSpPr>
          <p:grpSpPr>
            <a:xfrm>
              <a:off x="9107112" y="8967829"/>
              <a:ext cx="4569755" cy="577080"/>
              <a:chOff x="-35980" y="5492"/>
              <a:chExt cx="387800" cy="184532"/>
            </a:xfrm>
          </p:grpSpPr>
          <p:sp>
            <p:nvSpPr>
              <p:cNvPr id="220" name="Freeform 127">
                <a:extLst>
                  <a:ext uri="{FF2B5EF4-FFF2-40B4-BE49-F238E27FC236}">
                    <a16:creationId xmlns:a16="http://schemas.microsoft.com/office/drawing/2014/main" id="{C911CB7F-BF8C-275C-1536-8F4A10364B1A}"/>
                  </a:ext>
                </a:extLst>
              </p:cNvPr>
              <p:cNvSpPr/>
              <p:nvPr/>
            </p:nvSpPr>
            <p:spPr>
              <a:xfrm>
                <a:off x="-35980" y="5492"/>
                <a:ext cx="341404" cy="184532"/>
              </a:xfrm>
              <a:custGeom>
                <a:avLst/>
                <a:gdLst/>
                <a:ahLst/>
                <a:cxnLst/>
                <a:rect l="l" t="t" r="r" b="b"/>
                <a:pathLst>
                  <a:path w="331480" h="184532">
                    <a:moveTo>
                      <a:pt x="0" y="0"/>
                    </a:moveTo>
                    <a:lnTo>
                      <a:pt x="331480" y="0"/>
                    </a:lnTo>
                    <a:lnTo>
                      <a:pt x="331480" y="184532"/>
                    </a:lnTo>
                    <a:lnTo>
                      <a:pt x="0" y="184532"/>
                    </a:lnTo>
                    <a:close/>
                  </a:path>
                </a:pathLst>
              </a:custGeom>
              <a:solidFill>
                <a:srgbClr val="FF6C1F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221" name="TextBox 128">
                <a:extLst>
                  <a:ext uri="{FF2B5EF4-FFF2-40B4-BE49-F238E27FC236}">
                    <a16:creationId xmlns:a16="http://schemas.microsoft.com/office/drawing/2014/main" id="{2D84B464-6A30-BEBE-6C83-D4B6383C03CB}"/>
                  </a:ext>
                </a:extLst>
              </p:cNvPr>
              <p:cNvSpPr txBox="1"/>
              <p:nvPr/>
            </p:nvSpPr>
            <p:spPr>
              <a:xfrm>
                <a:off x="0" y="77194"/>
                <a:ext cx="351820" cy="10327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80"/>
                  </a:lnSpc>
                </a:pPr>
                <a:endParaRPr lang="en-US" sz="1700" b="1" dirty="0">
                  <a:solidFill>
                    <a:srgbClr val="FFFFFF"/>
                  </a:solidFill>
                  <a:latin typeface="Gotham Bold"/>
                  <a:ea typeface="Gotham Bold"/>
                  <a:cs typeface="Gotham Bold"/>
                </a:endParaRPr>
              </a:p>
            </p:txBody>
          </p:sp>
        </p:grpSp>
        <p:grpSp>
          <p:nvGrpSpPr>
            <p:cNvPr id="189" name="Group 126">
              <a:extLst>
                <a:ext uri="{FF2B5EF4-FFF2-40B4-BE49-F238E27FC236}">
                  <a16:creationId xmlns:a16="http://schemas.microsoft.com/office/drawing/2014/main" id="{6882DA79-6830-DBB1-A2CC-2F66CA64CFFA}"/>
                </a:ext>
              </a:extLst>
            </p:cNvPr>
            <p:cNvGrpSpPr/>
            <p:nvPr/>
          </p:nvGrpSpPr>
          <p:grpSpPr>
            <a:xfrm>
              <a:off x="13130146" y="8966744"/>
              <a:ext cx="4107740" cy="577080"/>
              <a:chOff x="-28107" y="5145"/>
              <a:chExt cx="431061" cy="184532"/>
            </a:xfrm>
          </p:grpSpPr>
          <p:sp>
            <p:nvSpPr>
              <p:cNvPr id="217" name="Freeform 127">
                <a:extLst>
                  <a:ext uri="{FF2B5EF4-FFF2-40B4-BE49-F238E27FC236}">
                    <a16:creationId xmlns:a16="http://schemas.microsoft.com/office/drawing/2014/main" id="{A1E3C007-2A4B-00C1-9D38-1F081F3519DB}"/>
                  </a:ext>
                </a:extLst>
              </p:cNvPr>
              <p:cNvSpPr/>
              <p:nvPr/>
            </p:nvSpPr>
            <p:spPr>
              <a:xfrm>
                <a:off x="-28107" y="5145"/>
                <a:ext cx="431061" cy="184532"/>
              </a:xfrm>
              <a:custGeom>
                <a:avLst/>
                <a:gdLst/>
                <a:ahLst/>
                <a:cxnLst/>
                <a:rect l="l" t="t" r="r" b="b"/>
                <a:pathLst>
                  <a:path w="331480" h="184532">
                    <a:moveTo>
                      <a:pt x="0" y="0"/>
                    </a:moveTo>
                    <a:lnTo>
                      <a:pt x="331480" y="0"/>
                    </a:lnTo>
                    <a:lnTo>
                      <a:pt x="331480" y="184532"/>
                    </a:lnTo>
                    <a:lnTo>
                      <a:pt x="0" y="184532"/>
                    </a:lnTo>
                    <a:close/>
                  </a:path>
                </a:pathLst>
              </a:custGeom>
              <a:solidFill>
                <a:srgbClr val="FFBD52"/>
              </a:solidFill>
            </p:spPr>
            <p:txBody>
              <a:bodyPr/>
              <a:lstStyle/>
              <a:p>
                <a:endParaRPr lang="en-NZ"/>
              </a:p>
            </p:txBody>
          </p:sp>
          <p:sp>
            <p:nvSpPr>
              <p:cNvPr id="218" name="TextBox 128">
                <a:extLst>
                  <a:ext uri="{FF2B5EF4-FFF2-40B4-BE49-F238E27FC236}">
                    <a16:creationId xmlns:a16="http://schemas.microsoft.com/office/drawing/2014/main" id="{7A6E4842-F18C-93CC-97D7-975A31A20400}"/>
                  </a:ext>
                </a:extLst>
              </p:cNvPr>
              <p:cNvSpPr txBox="1"/>
              <p:nvPr/>
            </p:nvSpPr>
            <p:spPr>
              <a:xfrm>
                <a:off x="0" y="77194"/>
                <a:ext cx="351820" cy="10327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80"/>
                  </a:lnSpc>
                </a:pPr>
                <a:endParaRPr lang="en-US" sz="1700" b="1" dirty="0">
                  <a:solidFill>
                    <a:srgbClr val="FFFFFF"/>
                  </a:solidFill>
                  <a:latin typeface="Gotham Bold"/>
                  <a:ea typeface="Gotham Bold"/>
                  <a:cs typeface="Gotham Bold"/>
                </a:endParaRPr>
              </a:p>
            </p:txBody>
          </p:sp>
        </p:grp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A1B886BA-893A-AD5D-0433-3074FB549F1D}"/>
                </a:ext>
              </a:extLst>
            </p:cNvPr>
            <p:cNvSpPr txBox="1"/>
            <p:nvPr/>
          </p:nvSpPr>
          <p:spPr>
            <a:xfrm>
              <a:off x="2883706" y="9061752"/>
              <a:ext cx="13231906" cy="377026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50" b="1" dirty="0">
                  <a:solidFill>
                    <a:schemeClr val="bg1"/>
                  </a:solidFill>
                  <a:latin typeface="Gotham Bold"/>
                  <a:ea typeface="Calibri"/>
                  <a:cs typeface="Calibri"/>
                </a:rPr>
                <a:t>Funding Applications: 1 January – 31  December</a:t>
              </a:r>
              <a:endParaRPr lang="en-US" sz="1850" b="1" dirty="0">
                <a:solidFill>
                  <a:schemeClr val="bg1"/>
                </a:solidFill>
                <a:latin typeface="Gotham Bold"/>
                <a:cs typeface="Gotham Bold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f7c71fd10d346fe8adb3bb49d5c0fc0 xmlns="d267a1a7-8edd-4111-a118-4a206d87cecc">
      <Terms xmlns="http://schemas.microsoft.com/office/infopath/2007/PartnerControls"/>
    </hf7c71fd10d346fe8adb3bb49d5c0fc0>
    <FileNetAlphaCode xmlns="d267a1a7-8edd-4111-a118-4a206d87cecc" xsi:nil="true"/>
    <FileNetAuthor xmlns="d267a1a7-8edd-4111-a118-4a206d87cecc" xsi:nil="true"/>
    <FileNetAllOfMinistry xmlns="d267a1a7-8edd-4111-a118-4a206d87cecc" xsi:nil="true"/>
    <FileNetEffectiveFrom xmlns="d267a1a7-8edd-4111-a118-4a206d87cecc" xsi:nil="true"/>
    <FileNetPhysicalFile xmlns="d267a1a7-8edd-4111-a118-4a206d87cecc" xsi:nil="true"/>
    <FileNet_x0020_Version_x0020_ID xmlns="d267a1a7-8edd-4111-a118-4a206d87cecc" xsi:nil="true"/>
    <FileNetRecordsManagementActivity xmlns="d267a1a7-8edd-4111-a118-4a206d87cecc" xsi:nil="true"/>
    <FileNetStartDate xmlns="d267a1a7-8edd-4111-a118-4a206d87cecc" xsi:nil="true"/>
    <Date_x0020_Authored xmlns="d267a1a7-8edd-4111-a118-4a206d87cecc" xsi:nil="true"/>
    <FileNetProcessName xmlns="d267a1a7-8edd-4111-a118-4a206d87cecc" xsi:nil="true"/>
    <FileNet_x0020_Object_x0020_ID xmlns="d267a1a7-8edd-4111-a118-4a206d87cecc" xsi:nil="true"/>
    <FileNetCreatedBy xmlns="d267a1a7-8edd-4111-a118-4a206d87cecc" xsi:nil="true"/>
    <FileNetExpiry xmlns="d267a1a7-8edd-4111-a118-4a206d87cecc" xsi:nil="true"/>
    <FileNetAddedBy xmlns="d267a1a7-8edd-4111-a118-4a206d87cecc" xsi:nil="true"/>
    <FileNetNextReviewDueDate xmlns="d267a1a7-8edd-4111-a118-4a206d87cecc" xsi:nil="true"/>
    <FileNetsubject3 xmlns="d267a1a7-8edd-4111-a118-4a206d87cecc" xsi:nil="true"/>
    <FileNetLastReview xmlns="d267a1a7-8edd-4111-a118-4a206d87cecc" xsi:nil="true"/>
    <FileNetsubject2 xmlns="d267a1a7-8edd-4111-a118-4a206d87cecc" xsi:nil="true"/>
    <c65b51bc6a0e4ac9b0840b09a1858551 xmlns="d267a1a7-8edd-4111-a118-4a206d87cecc">
      <Terms xmlns="http://schemas.microsoft.com/office/infopath/2007/PartnerControls"/>
    </c65b51bc6a0e4ac9b0840b09a1858551>
    <FileNetFolderSecurityType xmlns="d267a1a7-8edd-4111-a118-4a206d87cecc" xsi:nil="true"/>
    <FileNetMeetingDocumentationType xmlns="d267a1a7-8edd-4111-a118-4a206d87cecc" xsi:nil="true"/>
    <FileNetPhysicalFileNumber xmlns="d267a1a7-8edd-4111-a118-4a206d87cecc" xsi:nil="true"/>
    <FileNetProcessOwner xmlns="d267a1a7-8edd-4111-a118-4a206d87cecc" xsi:nil="true"/>
    <FileNetsubject1 xmlns="d267a1a7-8edd-4111-a118-4a206d87cecc" xsi:nil="true"/>
    <m06bc18559e9431bb4d590962e6b7f83 xmlns="d267a1a7-8edd-4111-a118-4a206d87cecc">
      <Terms xmlns="http://schemas.microsoft.com/office/infopath/2007/PartnerControls"/>
    </m06bc18559e9431bb4d590962e6b7f83>
    <FileNetModifiiedBy xmlns="d267a1a7-8edd-4111-a118-4a206d87cecc" xsi:nil="true"/>
    <FileNetMeetingDate xmlns="d267a1a7-8edd-4111-a118-4a206d87cecc" xsi:nil="true"/>
    <FileNetBusinessGroups xmlns="d267a1a7-8edd-4111-a118-4a206d87cecc" xsi:nil="true"/>
    <FileNetTriggerProcess xmlns="d267a1a7-8edd-4111-a118-4a206d87cecc" xsi:nil="true"/>
    <TaxCatchAll xmlns="d267a1a7-8edd-4111-a118-4a206d87cecc" xsi:nil="true"/>
    <Status xmlns="d267a1a7-8edd-4111-a118-4a206d87cecc" xsi:nil="true"/>
    <FileNetScope xmlns="d267a1a7-8edd-4111-a118-4a206d87cecc" xsi:nil="true"/>
    <FileNetEndDate xmlns="d267a1a7-8edd-4111-a118-4a206d87cecc" xsi:nil="true"/>
    <FileNetParagraph xmlns="d267a1a7-8edd-4111-a118-4a206d87cecc" xsi:nil="true"/>
    <FileNetConsumerProcess xmlns="d267a1a7-8edd-4111-a118-4a206d87cecc" xsi:nil="true"/>
    <FileNetParagraphStatus xmlns="d267a1a7-8edd-4111-a118-4a206d87cecc" xsi:nil="true"/>
    <FileNetAddMigration xmlns="d267a1a7-8edd-4111-a118-4a206d87cecc" xsi:nil="true"/>
    <FileNetFolderAccess xmlns="d267a1a7-8edd-4111-a118-4a206d87cecc" xsi:nil="true"/>
    <FileNetSource xmlns="d267a1a7-8edd-4111-a118-4a206d87cecc" xsi:nil="true"/>
    <_dlc_DocId xmlns="5a0ec1b5-6079-4417-a61f-bd358a601a10">MoEd-669634412-121340</_dlc_DocId>
    <_dlc_DocIdUrl xmlns="5a0ec1b5-6079-4417-a61f-bd358a601a10">
      <Url>https://educationgovtnz.sharepoint.com/sites/GRPMoETPA-ResourcingDelivery/_layouts/15/DocIdRedir.aspx?ID=MoEd-669634412-121340</Url>
      <Description>MoEd-669634412-121340</Description>
    </_dlc_DocIdUrl>
  </documentManagement>
</p:properties>
</file>

<file path=customXml/item2.xml><?xml version="1.0" encoding="utf-8"?>
<?mso-contentType ?>
<SharedContentType xmlns="Microsoft.SharePoint.Taxonomy.ContentTypeSync" SourceId="dbe7a66c-04a3-4463-8f17-244784dbc568" ContentTypeId="0x01010053526B971DAC78418EC6A9ED490C61AF" PreviousValue="false" LastSyncTimeStamp="2023-08-28T02:00:41.8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MoE Document" ma:contentTypeID="0x01010053526B971DAC78418EC6A9ED490C61AF00A68889038DDD8F43A201B58C118B05C9" ma:contentTypeVersion="5" ma:contentTypeDescription="Default document class for adding items via wizard or drag and drop." ma:contentTypeScope="" ma:versionID="7b32c450a14f4662f5cfa60debb5a625">
  <xsd:schema xmlns:xsd="http://www.w3.org/2001/XMLSchema" xmlns:xs="http://www.w3.org/2001/XMLSchema" xmlns:p="http://schemas.microsoft.com/office/2006/metadata/properties" xmlns:ns2="d267a1a7-8edd-4111-a118-4a206d87cecc" xmlns:ns3="5a0ec1b5-6079-4417-a61f-bd358a601a10" targetNamespace="http://schemas.microsoft.com/office/2006/metadata/properties" ma:root="true" ma:fieldsID="8a20598b6369b17e834caf8630cd6536" ns2:_="" ns3:_="">
    <xsd:import namespace="d267a1a7-8edd-4111-a118-4a206d87cecc"/>
    <xsd:import namespace="5a0ec1b5-6079-4417-a61f-bd358a601a10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Status" minOccurs="0"/>
                <xsd:element ref="ns2:Date_x0020_Authored" minOccurs="0"/>
                <xsd:element ref="ns2:FileNet_x0020_Version_x0020_ID" minOccurs="0"/>
                <xsd:element ref="ns2:FileNet_x0020_Object_x0020_ID" minOccurs="0"/>
                <xsd:element ref="ns2:hf7c71fd10d346fe8adb3bb49d5c0fc0" minOccurs="0"/>
                <xsd:element ref="ns2:m06bc18559e9431bb4d590962e6b7f83" minOccurs="0"/>
                <xsd:element ref="ns2:FileNetAddedBy" minOccurs="0"/>
                <xsd:element ref="ns2:FileNetAddMigration" minOccurs="0"/>
                <xsd:element ref="ns2:FileNetAllOfMinistry" minOccurs="0"/>
                <xsd:element ref="ns2:FileNetAlphaCode" minOccurs="0"/>
                <xsd:element ref="ns2:FileNetAuthor" minOccurs="0"/>
                <xsd:element ref="ns2:FileNetBusinessGroups" minOccurs="0"/>
                <xsd:element ref="ns2:FileNetConsumerProcess" minOccurs="0"/>
                <xsd:element ref="ns2:FileNetCreatedBy" minOccurs="0"/>
                <xsd:element ref="ns2:FileNetEffectiveFrom" minOccurs="0"/>
                <xsd:element ref="ns2:FileNetEndDate" minOccurs="0"/>
                <xsd:element ref="ns2:FileNetExpiry" minOccurs="0"/>
                <xsd:element ref="ns2:FileNetFolderAccess" minOccurs="0"/>
                <xsd:element ref="ns2:FileNetFolderSecurityType" minOccurs="0"/>
                <xsd:element ref="ns2:FileNetLastReview" minOccurs="0"/>
                <xsd:element ref="ns2:FileNetMeetingDate" minOccurs="0"/>
                <xsd:element ref="ns2:FileNetMeetingDocumentationType" minOccurs="0"/>
                <xsd:element ref="ns2:FileNetModifiiedBy" minOccurs="0"/>
                <xsd:element ref="ns2:FileNetNextReviewDueDate" minOccurs="0"/>
                <xsd:element ref="ns2:FileNetParagraph" minOccurs="0"/>
                <xsd:element ref="ns2:FileNetParagraphStatus" minOccurs="0"/>
                <xsd:element ref="ns2:FileNetPhysicalFile" minOccurs="0"/>
                <xsd:element ref="ns2:FileNetPhysicalFileNumber" minOccurs="0"/>
                <xsd:element ref="ns2:FileNetProcessName" minOccurs="0"/>
                <xsd:element ref="ns2:FileNetProcessOwner" minOccurs="0"/>
                <xsd:element ref="ns2:FileNetRecordsManagementActivity" minOccurs="0"/>
                <xsd:element ref="ns2:FileNetScope" minOccurs="0"/>
                <xsd:element ref="ns2:FileNetSource" minOccurs="0"/>
                <xsd:element ref="ns2:FileNetStartDate" minOccurs="0"/>
                <xsd:element ref="ns2:FileNetsubject1" minOccurs="0"/>
                <xsd:element ref="ns2:FileNetsubject2" minOccurs="0"/>
                <xsd:element ref="ns2:FileNetsubject3" minOccurs="0"/>
                <xsd:element ref="ns2:FileNetTriggerProcess" minOccurs="0"/>
                <xsd:element ref="ns2:c65b51bc6a0e4ac9b0840b09a1858551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67a1a7-8edd-4111-a118-4a206d87cecc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1d802d08-1cdb-47d2-a817-a01336e6767d}" ma:internalName="TaxCatchAll" ma:showField="CatchAllData" ma:web="5a0ec1b5-6079-4417-a61f-bd358a601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1d802d08-1cdb-47d2-a817-a01336e6767d}" ma:internalName="TaxCatchAllLabel" ma:readOnly="true" ma:showField="CatchAllDataLabel" ma:web="5a0ec1b5-6079-4417-a61f-bd358a601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tatus" ma:index="10" nillable="true" ma:displayName="Status" ma:description="Security marking set associated with document: Draft  for documents which can be edited and finalised for documents which are no longer to be edited.&#10;" ma:format="Dropdown" ma:internalName="Status">
      <xsd:simpleType>
        <xsd:restriction base="dms:Choice">
          <xsd:enumeration value="Draft"/>
          <xsd:enumeration value="Finalised"/>
        </xsd:restriction>
      </xsd:simpleType>
    </xsd:element>
    <xsd:element name="Date_x0020_Authored" ma:index="11" nillable="true" ma:displayName="Date Authored" ma:default="" ma:description="Date resource was actually created, not date of registration into system. Default to Date Uploaded but can be overridden if required. Must be able to enter a date or browse using pop-up calendar-type feature " ma:format="DateOnly" ma:internalName="Date_x0020_Authored">
      <xsd:simpleType>
        <xsd:restriction base="dms:DateTime"/>
      </xsd:simpleType>
    </xsd:element>
    <xsd:element name="FileNet_x0020_Version_x0020_ID" ma:index="12" nillable="true" ma:displayName="FileNet Version ID" ma:default="" ma:description="Version ID" ma:hidden="true" ma:internalName="FileNet_x0020_Version_x0020_ID" ma:readOnly="false">
      <xsd:simpleType>
        <xsd:restriction base="dms:Text">
          <xsd:maxLength value="255"/>
        </xsd:restriction>
      </xsd:simpleType>
    </xsd:element>
    <xsd:element name="FileNet_x0020_Object_x0020_ID" ma:index="13" nillable="true" ma:displayName="FileNet Object ID" ma:default="" ma:description="Folder or Document ID" ma:hidden="true" ma:internalName="FileNet_x0020_Object_x0020_ID" ma:readOnly="false">
      <xsd:simpleType>
        <xsd:restriction base="dms:Text">
          <xsd:maxLength value="255"/>
        </xsd:restriction>
      </xsd:simpleType>
    </xsd:element>
    <xsd:element name="hf7c71fd10d346fe8adb3bb49d5c0fc0" ma:index="14" nillable="true" ma:taxonomy="true" ma:internalName="hf7c71fd10d346fe8adb3bb49d5c0fc0" ma:taxonomyFieldName="FinancialYear" ma:displayName="Financial Year" ma:fieldId="{1f7c71fd-10d3-46fe-8adb-3bb49d5c0fc0}" ma:sspId="dbe7a66c-04a3-4463-8f17-244784dbc568" ma:termSetId="af7dacbb-3732-4a8d-94c4-b8ce8cd9528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06bc18559e9431bb4d590962e6b7f83" ma:index="16" nillable="true" ma:taxonomy="true" ma:internalName="m06bc18559e9431bb4d590962e6b7f83" ma:taxonomyFieldName="CalendarYear" ma:displayName="Calendar Year" ma:fieldId="{606bc185-59e9-431b-b4d5-90962e6b7f83}" ma:sspId="dbe7a66c-04a3-4463-8f17-244784dbc568" ma:termSetId="bfcc8cbd-371a-4cc9-b153-5a5a6fdb362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ileNetAddedBy" ma:index="18" nillable="true" ma:displayName="FileNet Added By" ma:hidden="true" ma:internalName="FileNetAddedBy" ma:readOnly="false">
      <xsd:simpleType>
        <xsd:restriction base="dms:Text">
          <xsd:maxLength value="255"/>
        </xsd:restriction>
      </xsd:simpleType>
    </xsd:element>
    <xsd:element name="FileNetAddMigration" ma:index="19" nillable="true" ma:displayName="FileNet AddMigration" ma:hidden="true" ma:internalName="FileNetAddMigration" ma:readOnly="false">
      <xsd:simpleType>
        <xsd:restriction base="dms:Text">
          <xsd:maxLength value="255"/>
        </xsd:restriction>
      </xsd:simpleType>
    </xsd:element>
    <xsd:element name="FileNetAllOfMinistry" ma:index="20" nillable="true" ma:displayName="FileNet All Of Ministry" ma:hidden="true" ma:internalName="FileNetAllOfMinistry" ma:readOnly="false">
      <xsd:simpleType>
        <xsd:restriction base="dms:Text">
          <xsd:maxLength value="255"/>
        </xsd:restriction>
      </xsd:simpleType>
    </xsd:element>
    <xsd:element name="FileNetAlphaCode" ma:index="21" nillable="true" ma:displayName="FileNet AlphaCode" ma:hidden="true" ma:internalName="FileNetAlphaCode" ma:readOnly="false">
      <xsd:simpleType>
        <xsd:restriction base="dms:Text">
          <xsd:maxLength value="255"/>
        </xsd:restriction>
      </xsd:simpleType>
    </xsd:element>
    <xsd:element name="FileNetAuthor" ma:index="22" nillable="true" ma:displayName="FileNet Author" ma:hidden="true" ma:internalName="FileNetAuthor" ma:readOnly="false">
      <xsd:simpleType>
        <xsd:restriction base="dms:Text">
          <xsd:maxLength value="255"/>
        </xsd:restriction>
      </xsd:simpleType>
    </xsd:element>
    <xsd:element name="FileNetBusinessGroups" ma:index="23" nillable="true" ma:displayName="FileNet Business Groups" ma:hidden="true" ma:internalName="FileNetBusinessGroups" ma:readOnly="false">
      <xsd:simpleType>
        <xsd:restriction base="dms:Text">
          <xsd:maxLength value="255"/>
        </xsd:restriction>
      </xsd:simpleType>
    </xsd:element>
    <xsd:element name="FileNetConsumerProcess" ma:index="24" nillable="true" ma:displayName="FileNet ConsumerProcess" ma:hidden="true" ma:internalName="FileNetConsumerProcess" ma:readOnly="false">
      <xsd:simpleType>
        <xsd:restriction base="dms:Text">
          <xsd:maxLength value="255"/>
        </xsd:restriction>
      </xsd:simpleType>
    </xsd:element>
    <xsd:element name="FileNetCreatedBy" ma:index="25" nillable="true" ma:displayName="FileNet Created By" ma:internalName="FileNetCreatedBy" ma:readOnly="false">
      <xsd:simpleType>
        <xsd:restriction base="dms:Text">
          <xsd:maxLength value="255"/>
        </xsd:restriction>
      </xsd:simpleType>
    </xsd:element>
    <xsd:element name="FileNetEffectiveFrom" ma:index="26" nillable="true" ma:displayName="FileNet EffectiveFrom" ma:hidden="true" ma:internalName="FileNetEffectiveFrom" ma:readOnly="false">
      <xsd:simpleType>
        <xsd:restriction base="dms:Text">
          <xsd:maxLength value="255"/>
        </xsd:restriction>
      </xsd:simpleType>
    </xsd:element>
    <xsd:element name="FileNetEndDate" ma:index="27" nillable="true" ma:displayName="FileNet End Date" ma:hidden="true" ma:internalName="FileNetEndDate" ma:readOnly="false">
      <xsd:simpleType>
        <xsd:restriction base="dms:Text">
          <xsd:maxLength value="255"/>
        </xsd:restriction>
      </xsd:simpleType>
    </xsd:element>
    <xsd:element name="FileNetExpiry" ma:index="28" nillable="true" ma:displayName="FileNet Expiry" ma:hidden="true" ma:internalName="FileNetExpiry" ma:readOnly="false">
      <xsd:simpleType>
        <xsd:restriction base="dms:Text">
          <xsd:maxLength value="255"/>
        </xsd:restriction>
      </xsd:simpleType>
    </xsd:element>
    <xsd:element name="FileNetFolderAccess" ma:index="29" nillable="true" ma:displayName="FileNet FolderAccess" ma:hidden="true" ma:internalName="FileNetFolderAccess" ma:readOnly="false">
      <xsd:simpleType>
        <xsd:restriction base="dms:Text">
          <xsd:maxLength value="255"/>
        </xsd:restriction>
      </xsd:simpleType>
    </xsd:element>
    <xsd:element name="FileNetFolderSecurityType" ma:index="30" nillable="true" ma:displayName="FileNet FolderSecurityType" ma:hidden="true" ma:internalName="FileNetFolderSecurityType" ma:readOnly="false">
      <xsd:simpleType>
        <xsd:restriction base="dms:Text">
          <xsd:maxLength value="255"/>
        </xsd:restriction>
      </xsd:simpleType>
    </xsd:element>
    <xsd:element name="FileNetLastReview" ma:index="31" nillable="true" ma:displayName="FileNet LastReview" ma:hidden="true" ma:internalName="FileNetLastReview" ma:readOnly="false">
      <xsd:simpleType>
        <xsd:restriction base="dms:Text">
          <xsd:maxLength value="255"/>
        </xsd:restriction>
      </xsd:simpleType>
    </xsd:element>
    <xsd:element name="FileNetMeetingDate" ma:index="32" nillable="true" ma:displayName="FileNet MeetingDate" ma:hidden="true" ma:internalName="FileNetMeetingDate" ma:readOnly="false">
      <xsd:simpleType>
        <xsd:restriction base="dms:Text">
          <xsd:maxLength value="255"/>
        </xsd:restriction>
      </xsd:simpleType>
    </xsd:element>
    <xsd:element name="FileNetMeetingDocumentationType" ma:index="33" nillable="true" ma:displayName="FileNet MeetingDocumentationType" ma:hidden="true" ma:internalName="FileNetMeetingDocumentationType" ma:readOnly="false">
      <xsd:simpleType>
        <xsd:restriction base="dms:Text">
          <xsd:maxLength value="255"/>
        </xsd:restriction>
      </xsd:simpleType>
    </xsd:element>
    <xsd:element name="FileNetModifiiedBy" ma:index="34" nillable="true" ma:displayName="FileNet Modified By" ma:internalName="FileNetModifiiedBy" ma:readOnly="false">
      <xsd:simpleType>
        <xsd:restriction base="dms:Text">
          <xsd:maxLength value="255"/>
        </xsd:restriction>
      </xsd:simpleType>
    </xsd:element>
    <xsd:element name="FileNetNextReviewDueDate" ma:index="35" nillable="true" ma:displayName="FileNet NextReviewDueDate" ma:hidden="true" ma:internalName="FileNetNextReviewDueDate" ma:readOnly="false">
      <xsd:simpleType>
        <xsd:restriction base="dms:Text">
          <xsd:maxLength value="255"/>
        </xsd:restriction>
      </xsd:simpleType>
    </xsd:element>
    <xsd:element name="FileNetParagraph" ma:index="36" nillable="true" ma:displayName="FileNet Paragraph" ma:hidden="true" ma:internalName="FileNetParagraph" ma:readOnly="false">
      <xsd:simpleType>
        <xsd:restriction base="dms:Text">
          <xsd:maxLength value="255"/>
        </xsd:restriction>
      </xsd:simpleType>
    </xsd:element>
    <xsd:element name="FileNetParagraphStatus" ma:index="37" nillable="true" ma:displayName="FileNet Paragraph Status" ma:hidden="true" ma:internalName="FileNetParagraphStatus" ma:readOnly="false">
      <xsd:simpleType>
        <xsd:restriction base="dms:Text">
          <xsd:maxLength value="255"/>
        </xsd:restriction>
      </xsd:simpleType>
    </xsd:element>
    <xsd:element name="FileNetPhysicalFile" ma:index="38" nillable="true" ma:displayName="FileNet PhysicalFile" ma:hidden="true" ma:internalName="FileNetPhysicalFile" ma:readOnly="false">
      <xsd:simpleType>
        <xsd:restriction base="dms:Text">
          <xsd:maxLength value="255"/>
        </xsd:restriction>
      </xsd:simpleType>
    </xsd:element>
    <xsd:element name="FileNetPhysicalFileNumber" ma:index="39" nillable="true" ma:displayName="FileNet PhysicalFileNumber" ma:hidden="true" ma:internalName="FileNetPhysicalFileNumber" ma:readOnly="false">
      <xsd:simpleType>
        <xsd:restriction base="dms:Text">
          <xsd:maxLength value="255"/>
        </xsd:restriction>
      </xsd:simpleType>
    </xsd:element>
    <xsd:element name="FileNetProcessName" ma:index="40" nillable="true" ma:displayName="FileNet ProcessName" ma:hidden="true" ma:internalName="FileNetProcessName" ma:readOnly="false">
      <xsd:simpleType>
        <xsd:restriction base="dms:Text">
          <xsd:maxLength value="255"/>
        </xsd:restriction>
      </xsd:simpleType>
    </xsd:element>
    <xsd:element name="FileNetProcessOwner" ma:index="41" nillable="true" ma:displayName="FileNet ProcessOwner" ma:hidden="true" ma:internalName="FileNetProcessOwner" ma:readOnly="false">
      <xsd:simpleType>
        <xsd:restriction base="dms:Text">
          <xsd:maxLength value="255"/>
        </xsd:restriction>
      </xsd:simpleType>
    </xsd:element>
    <xsd:element name="FileNetRecordsManagementActivity" ma:index="42" nillable="true" ma:displayName="FileNet RecordsManagementActivity" ma:hidden="true" ma:internalName="FileNetRecordsManagementActivity" ma:readOnly="false">
      <xsd:simpleType>
        <xsd:restriction base="dms:Text">
          <xsd:maxLength value="255"/>
        </xsd:restriction>
      </xsd:simpleType>
    </xsd:element>
    <xsd:element name="FileNetScope" ma:index="43" nillable="true" ma:displayName="FileNet Scope" ma:hidden="true" ma:internalName="FileNetScope" ma:readOnly="false">
      <xsd:simpleType>
        <xsd:restriction base="dms:Text">
          <xsd:maxLength value="255"/>
        </xsd:restriction>
      </xsd:simpleType>
    </xsd:element>
    <xsd:element name="FileNetSource" ma:index="44" nillable="true" ma:displayName="FileNet Source" ma:hidden="true" ma:internalName="FileNetSource" ma:readOnly="false">
      <xsd:simpleType>
        <xsd:restriction base="dms:Text">
          <xsd:maxLength value="255"/>
        </xsd:restriction>
      </xsd:simpleType>
    </xsd:element>
    <xsd:element name="FileNetStartDate" ma:index="45" nillable="true" ma:displayName="FileNet Start Date" ma:hidden="true" ma:internalName="FileNetStartDate" ma:readOnly="false">
      <xsd:simpleType>
        <xsd:restriction base="dms:Text">
          <xsd:maxLength value="255"/>
        </xsd:restriction>
      </xsd:simpleType>
    </xsd:element>
    <xsd:element name="FileNetsubject1" ma:index="46" nillable="true" ma:displayName="FileNet subject 1" ma:hidden="true" ma:internalName="FileNetsubject1" ma:readOnly="false">
      <xsd:simpleType>
        <xsd:restriction base="dms:Text">
          <xsd:maxLength value="255"/>
        </xsd:restriction>
      </xsd:simpleType>
    </xsd:element>
    <xsd:element name="FileNetsubject2" ma:index="47" nillable="true" ma:displayName="FileNet subject 2" ma:hidden="true" ma:internalName="FileNetsubject2" ma:readOnly="false">
      <xsd:simpleType>
        <xsd:restriction base="dms:Text">
          <xsd:maxLength value="255"/>
        </xsd:restriction>
      </xsd:simpleType>
    </xsd:element>
    <xsd:element name="FileNetsubject3" ma:index="48" nillable="true" ma:displayName="FileNet subject 3" ma:hidden="true" ma:internalName="FileNetsubject3" ma:readOnly="false">
      <xsd:simpleType>
        <xsd:restriction base="dms:Text">
          <xsd:maxLength value="255"/>
        </xsd:restriction>
      </xsd:simpleType>
    </xsd:element>
    <xsd:element name="FileNetTriggerProcess" ma:index="49" nillable="true" ma:displayName="FileNet TriggerProcess" ma:hidden="true" ma:internalName="FileNetTriggerProcess" ma:readOnly="false">
      <xsd:simpleType>
        <xsd:restriction base="dms:Text">
          <xsd:maxLength value="255"/>
        </xsd:restriction>
      </xsd:simpleType>
    </xsd:element>
    <xsd:element name="c65b51bc6a0e4ac9b0840b09a1858551" ma:index="50" nillable="true" ma:taxonomy="true" ma:internalName="c65b51bc6a0e4ac9b0840b09a1858551" ma:taxonomyFieldName="Record_x0020_Activity" ma:displayName="Record Activity" ma:readOnly="false" ma:default="" ma:fieldId="{c65b51bc-6a0e-4ac9-b084-0b09a1858551}" ma:sspId="dbe7a66c-04a3-4463-8f17-244784dbc568" ma:termSetId="e0490ee9-9d4b-40d2-9ac4-9f1d118dfaf6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0ec1b5-6079-4417-a61f-bd358a601a10" elementFormDefault="qualified">
    <xsd:import namespace="http://schemas.microsoft.com/office/2006/documentManagement/types"/>
    <xsd:import namespace="http://schemas.microsoft.com/office/infopath/2007/PartnerControls"/>
    <xsd:element name="_dlc_DocId" ma:index="5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5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91EDF8C-01CF-47F6-9CD6-15CE8579A5AF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www.w3.org/XML/1998/namespace"/>
    <ds:schemaRef ds:uri="http://schemas.openxmlformats.org/package/2006/metadata/core-properties"/>
    <ds:schemaRef ds:uri="5a0ec1b5-6079-4417-a61f-bd358a601a10"/>
    <ds:schemaRef ds:uri="d267a1a7-8edd-4111-a118-4a206d87cecc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2107836-6EDB-44EF-B42B-4314A13ED7D6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F4E3967C-172F-407E-BA82-CC33F5B61C9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97DB1B2-369A-4DAA-80C1-CEEF6ED4A2DE}"/>
</file>

<file path=customXml/itemProps5.xml><?xml version="1.0" encoding="utf-8"?>
<ds:datastoreItem xmlns:ds="http://schemas.openxmlformats.org/officeDocument/2006/customXml" ds:itemID="{5D210116-0697-408C-A3CF-2803F04C861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192</Words>
  <Application>Microsoft Office PowerPoint</Application>
  <PresentationFormat>Custom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Gotham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Quarter 1 (Q1)</dc:title>
  <dc:creator>Ellen Heal</dc:creator>
  <cp:lastModifiedBy>Ana Tomari</cp:lastModifiedBy>
  <cp:revision>79</cp:revision>
  <dcterms:created xsi:type="dcterms:W3CDTF">2006-08-16T00:00:00Z</dcterms:created>
  <dcterms:modified xsi:type="dcterms:W3CDTF">2025-11-13T20:59:44Z</dcterms:modified>
  <dc:identifier>DAGTmIQ9Dyk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0x01010053526B971DAC78418EC6A9ED490C61AF00A68889038DDD8F43A201B58C118B05C9</vt:lpwstr>
  </property>
  <property fmtid="{D5CDD505-2E9C-101B-9397-08002B2CF9AE}" pid="3" name="j560beb70aea488fb091e84adbb32566">
    <vt:lpwstr/>
  </property>
  <property fmtid="{D5CDD505-2E9C-101B-9397-08002B2CF9AE}" pid="4" name="Property Management Activity">
    <vt:lpwstr/>
  </property>
  <property fmtid="{D5CDD505-2E9C-101B-9397-08002B2CF9AE}" pid="5" name="Ministerial_x0020_Type">
    <vt:lpwstr/>
  </property>
  <property fmtid="{D5CDD505-2E9C-101B-9397-08002B2CF9AE}" pid="6" name="Record_x0020_Activity">
    <vt:lpwstr/>
  </property>
  <property fmtid="{D5CDD505-2E9C-101B-9397-08002B2CF9AE}" pid="7" name="Property_x0020_Management_x0020_Activity">
    <vt:lpwstr/>
  </property>
  <property fmtid="{D5CDD505-2E9C-101B-9397-08002B2CF9AE}" pid="8" name="MediaServiceImageTags">
    <vt:lpwstr/>
  </property>
  <property fmtid="{D5CDD505-2E9C-101B-9397-08002B2CF9AE}" pid="9" name="Ministerial Type">
    <vt:lpwstr/>
  </property>
  <property fmtid="{D5CDD505-2E9C-101B-9397-08002B2CF9AE}" pid="10" name="CalendarYear">
    <vt:lpwstr/>
  </property>
  <property fmtid="{D5CDD505-2E9C-101B-9397-08002B2CF9AE}" pid="11" name="lcf76f155ced4ddcb4097134ff3c332f">
    <vt:lpwstr/>
  </property>
  <property fmtid="{D5CDD505-2E9C-101B-9397-08002B2CF9AE}" pid="12" name="FinancialYear">
    <vt:lpwstr/>
  </property>
  <property fmtid="{D5CDD505-2E9C-101B-9397-08002B2CF9AE}" pid="13" name="ce139978aae645acb1db0a0e0d3df2f5">
    <vt:lpwstr/>
  </property>
  <property fmtid="{D5CDD505-2E9C-101B-9397-08002B2CF9AE}" pid="14" name="Record Activity">
    <vt:lpwstr/>
  </property>
  <property fmtid="{D5CDD505-2E9C-101B-9397-08002B2CF9AE}" pid="15" name="MSIP_Label_1b4b38d8-92e6-456a-b12b-352d777e74dd_Enabled">
    <vt:lpwstr>true</vt:lpwstr>
  </property>
  <property fmtid="{D5CDD505-2E9C-101B-9397-08002B2CF9AE}" pid="16" name="MSIP_Label_1b4b38d8-92e6-456a-b12b-352d777e74dd_SetDate">
    <vt:lpwstr>2025-11-11T19:50:29Z</vt:lpwstr>
  </property>
  <property fmtid="{D5CDD505-2E9C-101B-9397-08002B2CF9AE}" pid="17" name="MSIP_Label_1b4b38d8-92e6-456a-b12b-352d777e74dd_Method">
    <vt:lpwstr>Privileged</vt:lpwstr>
  </property>
  <property fmtid="{D5CDD505-2E9C-101B-9397-08002B2CF9AE}" pid="18" name="MSIP_Label_1b4b38d8-92e6-456a-b12b-352d777e74dd_Name">
    <vt:lpwstr>IN CONFIDENCE - RELEASE EXTERNAL</vt:lpwstr>
  </property>
  <property fmtid="{D5CDD505-2E9C-101B-9397-08002B2CF9AE}" pid="19" name="MSIP_Label_1b4b38d8-92e6-456a-b12b-352d777e74dd_SiteId">
    <vt:lpwstr>e6d2d4cc-b762-486e-8894-4f5f440d5f31</vt:lpwstr>
  </property>
  <property fmtid="{D5CDD505-2E9C-101B-9397-08002B2CF9AE}" pid="20" name="MSIP_Label_1b4b38d8-92e6-456a-b12b-352d777e74dd_ActionId">
    <vt:lpwstr>b644bbb0-4ebe-4db5-a2ff-a54b28d1d378</vt:lpwstr>
  </property>
  <property fmtid="{D5CDD505-2E9C-101B-9397-08002B2CF9AE}" pid="21" name="MSIP_Label_1b4b38d8-92e6-456a-b12b-352d777e74dd_ContentBits">
    <vt:lpwstr>3</vt:lpwstr>
  </property>
  <property fmtid="{D5CDD505-2E9C-101B-9397-08002B2CF9AE}" pid="22" name="MSIP_Label_1b4b38d8-92e6-456a-b12b-352d777e74dd_Tag">
    <vt:lpwstr>10, 0, 1, 1</vt:lpwstr>
  </property>
  <property fmtid="{D5CDD505-2E9C-101B-9397-08002B2CF9AE}" pid="23" name="ClassificationContentMarkingFooterLocations">
    <vt:lpwstr>Office Theme:10</vt:lpwstr>
  </property>
  <property fmtid="{D5CDD505-2E9C-101B-9397-08002B2CF9AE}" pid="24" name="ClassificationContentMarkingFooterText">
    <vt:lpwstr>[IN-CONFIDENCE - RELEASE EXTERNAL]</vt:lpwstr>
  </property>
  <property fmtid="{D5CDD505-2E9C-101B-9397-08002B2CF9AE}" pid="25" name="ClassificationContentMarkingHeaderLocations">
    <vt:lpwstr>Office Theme:9</vt:lpwstr>
  </property>
  <property fmtid="{D5CDD505-2E9C-101B-9397-08002B2CF9AE}" pid="26" name="ClassificationContentMarkingHeaderText">
    <vt:lpwstr>[IN-CONFIDENCE - RELEASE EXTERNAL]</vt:lpwstr>
  </property>
  <property fmtid="{D5CDD505-2E9C-101B-9397-08002B2CF9AE}" pid="27" name="_dlc_DocIdItemGuid">
    <vt:lpwstr>9bde877f-787f-4a0c-82f4-4e52de274602</vt:lpwstr>
  </property>
</Properties>
</file>